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33"/>
  </p:notesMasterIdLst>
  <p:handoutMasterIdLst>
    <p:handoutMasterId r:id="rId34"/>
  </p:handoutMasterIdLst>
  <p:sldIdLst>
    <p:sldId id="256" r:id="rId2"/>
    <p:sldId id="257" r:id="rId3"/>
    <p:sldId id="313" r:id="rId4"/>
    <p:sldId id="318" r:id="rId5"/>
    <p:sldId id="319" r:id="rId6"/>
    <p:sldId id="258" r:id="rId7"/>
    <p:sldId id="261" r:id="rId8"/>
    <p:sldId id="290" r:id="rId9"/>
    <p:sldId id="291" r:id="rId10"/>
    <p:sldId id="262" r:id="rId11"/>
    <p:sldId id="263" r:id="rId12"/>
    <p:sldId id="264" r:id="rId13"/>
    <p:sldId id="311" r:id="rId14"/>
    <p:sldId id="315" r:id="rId15"/>
    <p:sldId id="316" r:id="rId16"/>
    <p:sldId id="265" r:id="rId17"/>
    <p:sldId id="266" r:id="rId18"/>
    <p:sldId id="267" r:id="rId19"/>
    <p:sldId id="272" r:id="rId20"/>
    <p:sldId id="297" r:id="rId21"/>
    <p:sldId id="273" r:id="rId22"/>
    <p:sldId id="275" r:id="rId23"/>
    <p:sldId id="276" r:id="rId24"/>
    <p:sldId id="302" r:id="rId25"/>
    <p:sldId id="279" r:id="rId26"/>
    <p:sldId id="280" r:id="rId27"/>
    <p:sldId id="293" r:id="rId28"/>
    <p:sldId id="317" r:id="rId29"/>
    <p:sldId id="296" r:id="rId30"/>
    <p:sldId id="298" r:id="rId31"/>
    <p:sldId id="301" r:id="rId32"/>
  </p:sldIdLst>
  <p:sldSz cx="9144000" cy="6858000" type="screen4x3"/>
  <p:notesSz cx="7023100" cy="93091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6F07"/>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8" autoAdjust="0"/>
    <p:restoredTop sz="94678" autoAdjust="0"/>
  </p:normalViewPr>
  <p:slideViewPr>
    <p:cSldViewPr>
      <p:cViewPr varScale="1">
        <p:scale>
          <a:sx n="102" d="100"/>
          <a:sy n="102" d="100"/>
        </p:scale>
        <p:origin x="144" y="10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879402BD-6765-8A98-E7C7-D6ED4C1DF64A}"/>
              </a:ext>
            </a:extLst>
          </p:cNvPr>
          <p:cNvSpPr>
            <a:spLocks noGrp="1" noChangeArrowheads="1"/>
          </p:cNvSpPr>
          <p:nvPr>
            <p:ph type="hdr" sz="quarter"/>
          </p:nvPr>
        </p:nvSpPr>
        <p:spPr bwMode="auto">
          <a:xfrm>
            <a:off x="0" y="0"/>
            <a:ext cx="3043238" cy="465138"/>
          </a:xfrm>
          <a:prstGeom prst="rect">
            <a:avLst/>
          </a:prstGeom>
          <a:noFill/>
          <a:ln w="9525">
            <a:noFill/>
            <a:miter lim="800000"/>
            <a:headEnd/>
            <a:tailEnd/>
          </a:ln>
          <a:effectLst/>
        </p:spPr>
        <p:txBody>
          <a:bodyPr vert="horz" wrap="square" lIns="91906" tIns="45953" rIns="91906" bIns="45953"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45763" name="Rectangle 3">
            <a:extLst>
              <a:ext uri="{FF2B5EF4-FFF2-40B4-BE49-F238E27FC236}">
                <a16:creationId xmlns:a16="http://schemas.microsoft.com/office/drawing/2014/main" id="{1C43A84F-59D3-FA61-3CB4-953350222D4B}"/>
              </a:ext>
            </a:extLst>
          </p:cNvPr>
          <p:cNvSpPr>
            <a:spLocks noGrp="1" noChangeArrowheads="1"/>
          </p:cNvSpPr>
          <p:nvPr>
            <p:ph type="dt" sz="quarter" idx="1"/>
          </p:nvPr>
        </p:nvSpPr>
        <p:spPr bwMode="auto">
          <a:xfrm>
            <a:off x="3978275" y="0"/>
            <a:ext cx="3043238" cy="465138"/>
          </a:xfrm>
          <a:prstGeom prst="rect">
            <a:avLst/>
          </a:prstGeom>
          <a:noFill/>
          <a:ln w="9525">
            <a:noFill/>
            <a:miter lim="800000"/>
            <a:headEnd/>
            <a:tailEnd/>
          </a:ln>
          <a:effectLst/>
        </p:spPr>
        <p:txBody>
          <a:bodyPr vert="horz" wrap="square" lIns="91906" tIns="45953" rIns="91906" bIns="45953"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45764" name="Rectangle 4">
            <a:extLst>
              <a:ext uri="{FF2B5EF4-FFF2-40B4-BE49-F238E27FC236}">
                <a16:creationId xmlns:a16="http://schemas.microsoft.com/office/drawing/2014/main" id="{7DAAA201-359F-23BB-1CF9-E762481E8335}"/>
              </a:ext>
            </a:extLst>
          </p:cNvPr>
          <p:cNvSpPr>
            <a:spLocks noGrp="1" noChangeArrowheads="1"/>
          </p:cNvSpPr>
          <p:nvPr>
            <p:ph type="ftr" sz="quarter" idx="2"/>
          </p:nvPr>
        </p:nvSpPr>
        <p:spPr bwMode="auto">
          <a:xfrm>
            <a:off x="0" y="8842375"/>
            <a:ext cx="3043238" cy="465138"/>
          </a:xfrm>
          <a:prstGeom prst="rect">
            <a:avLst/>
          </a:prstGeom>
          <a:noFill/>
          <a:ln w="9525">
            <a:noFill/>
            <a:miter lim="800000"/>
            <a:headEnd/>
            <a:tailEnd/>
          </a:ln>
          <a:effectLst/>
        </p:spPr>
        <p:txBody>
          <a:bodyPr vert="horz" wrap="square" lIns="91906" tIns="45953" rIns="91906" bIns="45953"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45765" name="Rectangle 5">
            <a:extLst>
              <a:ext uri="{FF2B5EF4-FFF2-40B4-BE49-F238E27FC236}">
                <a16:creationId xmlns:a16="http://schemas.microsoft.com/office/drawing/2014/main" id="{C2D94CC7-7B40-9730-FD3C-D4B408F4CDE7}"/>
              </a:ext>
            </a:extLst>
          </p:cNvPr>
          <p:cNvSpPr>
            <a:spLocks noGrp="1" noChangeArrowheads="1"/>
          </p:cNvSpPr>
          <p:nvPr>
            <p:ph type="sldNum" sz="quarter" idx="3"/>
          </p:nvPr>
        </p:nvSpPr>
        <p:spPr bwMode="auto">
          <a:xfrm>
            <a:off x="3978275" y="8842375"/>
            <a:ext cx="3043238" cy="465138"/>
          </a:xfrm>
          <a:prstGeom prst="rect">
            <a:avLst/>
          </a:prstGeom>
          <a:noFill/>
          <a:ln w="9525">
            <a:noFill/>
            <a:miter lim="800000"/>
            <a:headEnd/>
            <a:tailEnd/>
          </a:ln>
          <a:effectLst/>
        </p:spPr>
        <p:txBody>
          <a:bodyPr vert="horz" wrap="square" lIns="91906" tIns="45953" rIns="91906" bIns="45953"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F498C3B8-6EDC-4899-8F07-EF786E281700}"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06931767-0864-EA74-EACA-B4C78F8ED483}"/>
              </a:ext>
            </a:extLst>
          </p:cNvPr>
          <p:cNvSpPr>
            <a:spLocks noGrp="1" noChangeArrowheads="1"/>
          </p:cNvSpPr>
          <p:nvPr>
            <p:ph type="hdr" sz="quarter"/>
          </p:nvPr>
        </p:nvSpPr>
        <p:spPr bwMode="auto">
          <a:xfrm>
            <a:off x="0" y="0"/>
            <a:ext cx="3043238" cy="465138"/>
          </a:xfrm>
          <a:prstGeom prst="rect">
            <a:avLst/>
          </a:prstGeom>
          <a:noFill/>
          <a:ln w="9525">
            <a:noFill/>
            <a:miter lim="800000"/>
            <a:headEnd/>
            <a:tailEnd/>
          </a:ln>
          <a:effectLst/>
        </p:spPr>
        <p:txBody>
          <a:bodyPr vert="horz" wrap="square" lIns="91906" tIns="45953" rIns="91906" bIns="45953"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76483" name="Rectangle 3">
            <a:extLst>
              <a:ext uri="{FF2B5EF4-FFF2-40B4-BE49-F238E27FC236}">
                <a16:creationId xmlns:a16="http://schemas.microsoft.com/office/drawing/2014/main" id="{8E50C4FA-71D0-4F57-FF94-973682D2A206}"/>
              </a:ext>
            </a:extLst>
          </p:cNvPr>
          <p:cNvSpPr>
            <a:spLocks noGrp="1" noChangeArrowheads="1"/>
          </p:cNvSpPr>
          <p:nvPr>
            <p:ph type="dt" idx="1"/>
          </p:nvPr>
        </p:nvSpPr>
        <p:spPr bwMode="auto">
          <a:xfrm>
            <a:off x="3978275" y="0"/>
            <a:ext cx="3043238" cy="465138"/>
          </a:xfrm>
          <a:prstGeom prst="rect">
            <a:avLst/>
          </a:prstGeom>
          <a:noFill/>
          <a:ln w="9525">
            <a:noFill/>
            <a:miter lim="800000"/>
            <a:headEnd/>
            <a:tailEnd/>
          </a:ln>
          <a:effectLst/>
        </p:spPr>
        <p:txBody>
          <a:bodyPr vert="horz" wrap="square" lIns="91906" tIns="45953" rIns="91906" bIns="45953"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a:extLst>
              <a:ext uri="{FF2B5EF4-FFF2-40B4-BE49-F238E27FC236}">
                <a16:creationId xmlns:a16="http://schemas.microsoft.com/office/drawing/2014/main" id="{0B572C20-A3B8-864D-475B-0F110696A78B}"/>
              </a:ext>
            </a:extLst>
          </p:cNvPr>
          <p:cNvSpPr>
            <a:spLocks noGrp="1" noRot="1" noChangeAspect="1" noChangeArrowheads="1" noTextEdit="1"/>
          </p:cNvSpPr>
          <p:nvPr>
            <p:ph type="sldImg" idx="2"/>
          </p:nvPr>
        </p:nvSpPr>
        <p:spPr bwMode="auto">
          <a:xfrm>
            <a:off x="1182688" y="696913"/>
            <a:ext cx="4657725" cy="3492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5" name="Rectangle 5">
            <a:extLst>
              <a:ext uri="{FF2B5EF4-FFF2-40B4-BE49-F238E27FC236}">
                <a16:creationId xmlns:a16="http://schemas.microsoft.com/office/drawing/2014/main" id="{7CFDA27A-5115-1696-8122-933F5A93833C}"/>
              </a:ext>
            </a:extLst>
          </p:cNvPr>
          <p:cNvSpPr>
            <a:spLocks noGrp="1" noChangeArrowheads="1"/>
          </p:cNvSpPr>
          <p:nvPr>
            <p:ph type="body" sz="quarter" idx="3"/>
          </p:nvPr>
        </p:nvSpPr>
        <p:spPr bwMode="auto">
          <a:xfrm>
            <a:off x="703263" y="4422775"/>
            <a:ext cx="5616575" cy="4189413"/>
          </a:xfrm>
          <a:prstGeom prst="rect">
            <a:avLst/>
          </a:prstGeom>
          <a:noFill/>
          <a:ln w="9525">
            <a:noFill/>
            <a:miter lim="800000"/>
            <a:headEnd/>
            <a:tailEnd/>
          </a:ln>
          <a:effectLst/>
        </p:spPr>
        <p:txBody>
          <a:bodyPr vert="horz" wrap="square" lIns="91906" tIns="45953" rIns="91906" bIns="4595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486" name="Rectangle 6">
            <a:extLst>
              <a:ext uri="{FF2B5EF4-FFF2-40B4-BE49-F238E27FC236}">
                <a16:creationId xmlns:a16="http://schemas.microsoft.com/office/drawing/2014/main" id="{55D3B4D9-7B7B-F1F6-824A-06B04294AE6C}"/>
              </a:ext>
            </a:extLst>
          </p:cNvPr>
          <p:cNvSpPr>
            <a:spLocks noGrp="1" noChangeArrowheads="1"/>
          </p:cNvSpPr>
          <p:nvPr>
            <p:ph type="ftr" sz="quarter" idx="4"/>
          </p:nvPr>
        </p:nvSpPr>
        <p:spPr bwMode="auto">
          <a:xfrm>
            <a:off x="0" y="8842375"/>
            <a:ext cx="3043238" cy="465138"/>
          </a:xfrm>
          <a:prstGeom prst="rect">
            <a:avLst/>
          </a:prstGeom>
          <a:noFill/>
          <a:ln w="9525">
            <a:noFill/>
            <a:miter lim="800000"/>
            <a:headEnd/>
            <a:tailEnd/>
          </a:ln>
          <a:effectLst/>
        </p:spPr>
        <p:txBody>
          <a:bodyPr vert="horz" wrap="square" lIns="91906" tIns="45953" rIns="91906" bIns="45953"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76487" name="Rectangle 7">
            <a:extLst>
              <a:ext uri="{FF2B5EF4-FFF2-40B4-BE49-F238E27FC236}">
                <a16:creationId xmlns:a16="http://schemas.microsoft.com/office/drawing/2014/main" id="{59EECD99-291A-7BB7-9AFB-ADFD41A75545}"/>
              </a:ext>
            </a:extLst>
          </p:cNvPr>
          <p:cNvSpPr>
            <a:spLocks noGrp="1" noChangeArrowheads="1"/>
          </p:cNvSpPr>
          <p:nvPr>
            <p:ph type="sldNum" sz="quarter" idx="5"/>
          </p:nvPr>
        </p:nvSpPr>
        <p:spPr bwMode="auto">
          <a:xfrm>
            <a:off x="3978275" y="8842375"/>
            <a:ext cx="3043238" cy="465138"/>
          </a:xfrm>
          <a:prstGeom prst="rect">
            <a:avLst/>
          </a:prstGeom>
          <a:noFill/>
          <a:ln w="9525">
            <a:noFill/>
            <a:miter lim="800000"/>
            <a:headEnd/>
            <a:tailEnd/>
          </a:ln>
          <a:effectLst/>
        </p:spPr>
        <p:txBody>
          <a:bodyPr vert="horz" wrap="square" lIns="91906" tIns="45953" rIns="91906" bIns="45953"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28E1E108-C4B2-4779-BB7F-EB2E8C5F27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E6D3CC40-0B4B-F7C7-F978-827DBFEAC9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8AFDA816-93FC-4605-BB97-AB4F6815F60D}" type="slidenum">
              <a:rPr lang="en-US" altLang="en-US" smtClean="0">
                <a:latin typeface="Arial" panose="020B0604020202020204" pitchFamily="34" charset="0"/>
              </a:rPr>
              <a:pPr/>
              <a:t>1</a:t>
            </a:fld>
            <a:endParaRPr lang="en-US" altLang="en-US">
              <a:latin typeface="Arial" panose="020B0604020202020204" pitchFamily="34" charset="0"/>
            </a:endParaRPr>
          </a:p>
        </p:txBody>
      </p:sp>
      <p:sp>
        <p:nvSpPr>
          <p:cNvPr id="6147" name="Rectangle 2">
            <a:extLst>
              <a:ext uri="{FF2B5EF4-FFF2-40B4-BE49-F238E27FC236}">
                <a16:creationId xmlns:a16="http://schemas.microsoft.com/office/drawing/2014/main" id="{C923ADD3-1001-A523-9510-944EFB15F7B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6BED9FA-A4FC-88B6-D406-BAD06AAC9D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4B00E738-6756-926D-EB8B-D8E0F41987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909B95F4-040A-4F93-B784-7F915C85027D}" type="slidenum">
              <a:rPr lang="en-US" altLang="en-US" smtClean="0">
                <a:latin typeface="Arial" panose="020B0604020202020204" pitchFamily="34" charset="0"/>
              </a:rPr>
              <a:pPr/>
              <a:t>2</a:t>
            </a:fld>
            <a:endParaRPr lang="en-US" altLang="en-US">
              <a:latin typeface="Arial" panose="020B0604020202020204" pitchFamily="34" charset="0"/>
            </a:endParaRPr>
          </a:p>
        </p:txBody>
      </p:sp>
      <p:sp>
        <p:nvSpPr>
          <p:cNvPr id="8195" name="Rectangle 2">
            <a:extLst>
              <a:ext uri="{FF2B5EF4-FFF2-40B4-BE49-F238E27FC236}">
                <a16:creationId xmlns:a16="http://schemas.microsoft.com/office/drawing/2014/main" id="{43B892F9-7420-074D-CB90-581C7AE6F7E2}"/>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AF00F720-F4BA-2185-4FAD-02996D55ED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0E1AC962-3A43-1D9F-EB4B-CA0AAB98F6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FFE2E94A-9ED9-4563-AC57-940419BF7E0F}" type="slidenum">
              <a:rPr lang="en-US" altLang="en-US" smtClean="0">
                <a:latin typeface="Arial" panose="020B0604020202020204" pitchFamily="34" charset="0"/>
              </a:rPr>
              <a:pPr/>
              <a:t>6</a:t>
            </a:fld>
            <a:endParaRPr lang="en-US" altLang="en-US">
              <a:latin typeface="Arial" panose="020B0604020202020204" pitchFamily="34" charset="0"/>
            </a:endParaRPr>
          </a:p>
        </p:txBody>
      </p:sp>
      <p:sp>
        <p:nvSpPr>
          <p:cNvPr id="13315" name="Rectangle 2">
            <a:extLst>
              <a:ext uri="{FF2B5EF4-FFF2-40B4-BE49-F238E27FC236}">
                <a16:creationId xmlns:a16="http://schemas.microsoft.com/office/drawing/2014/main" id="{3F9ADE01-5FB0-91C2-AFC3-D138EDBD33A6}"/>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83B6F86A-9B96-391D-5C96-A7D34D4855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C29876CD-E738-AD1C-5611-C23C2E083300}"/>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C3FD05BB-1062-DE43-F6C9-0ECB452A717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5364" name="Slide Number Placeholder 3">
            <a:extLst>
              <a:ext uri="{FF2B5EF4-FFF2-40B4-BE49-F238E27FC236}">
                <a16:creationId xmlns:a16="http://schemas.microsoft.com/office/drawing/2014/main" id="{6E722B26-7A36-3287-1070-1ACCB566D81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F8681E7F-5C19-481A-B08D-F21986E3426B}" type="slidenum">
              <a:rPr lang="en-US" altLang="en-US" smtClean="0">
                <a:latin typeface="Arial" panose="020B0604020202020204" pitchFamily="34" charset="0"/>
              </a:rPr>
              <a:pPr/>
              <a:t>7</a:t>
            </a:fld>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92C86D06-30F5-A8D8-2EC2-D88C040DE0CE}"/>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8672EBDA-391B-DCF5-30EB-B519498E43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7412" name="Slide Number Placeholder 3">
            <a:extLst>
              <a:ext uri="{FF2B5EF4-FFF2-40B4-BE49-F238E27FC236}">
                <a16:creationId xmlns:a16="http://schemas.microsoft.com/office/drawing/2014/main" id="{02746522-DDCC-3612-654C-A5DF83B7670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3295E242-701A-4570-A97F-DEBC5CDB27C3}" type="slidenum">
              <a:rPr lang="en-US" altLang="en-US" smtClean="0">
                <a:latin typeface="Arial" panose="020B0604020202020204" pitchFamily="34" charset="0"/>
              </a:rPr>
              <a:pPr/>
              <a:t>8</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DA3E7167-9DA4-DBA1-35FE-907CFCD1D86A}"/>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413849F3-FD0B-E934-93EC-AE21B2A4B5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9460" name="Slide Number Placeholder 3">
            <a:extLst>
              <a:ext uri="{FF2B5EF4-FFF2-40B4-BE49-F238E27FC236}">
                <a16:creationId xmlns:a16="http://schemas.microsoft.com/office/drawing/2014/main" id="{FEF530C9-3DCA-DB7D-9A52-8C8BCEB992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812CF2C6-F2D5-4FD6-95BD-6F0B6FA606E2}" type="slidenum">
              <a:rPr lang="en-US" altLang="en-US" smtClean="0">
                <a:latin typeface="Arial" panose="020B0604020202020204" pitchFamily="34" charset="0"/>
              </a:rPr>
              <a:pPr/>
              <a:t>9</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12C7A9C6-690C-7A12-49B2-504DCF69F7DF}"/>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FFC39C53-A9FE-CA31-0AD2-91E7DC49BD9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21508" name="Slide Number Placeholder 3">
            <a:extLst>
              <a:ext uri="{FF2B5EF4-FFF2-40B4-BE49-F238E27FC236}">
                <a16:creationId xmlns:a16="http://schemas.microsoft.com/office/drawing/2014/main" id="{4AC20E45-570C-4BDF-FB7A-A5782A03D5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AA8F343D-E983-42FE-B8CA-961780CD1A83}" type="slidenum">
              <a:rPr lang="en-US" altLang="en-US" smtClean="0">
                <a:latin typeface="Arial" panose="020B0604020202020204" pitchFamily="34" charset="0"/>
              </a:rPr>
              <a:pPr/>
              <a:t>10</a:t>
            </a:fld>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E1F37B-F453-6A57-FA08-E960C6B7C54B}"/>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DBDC756A-553A-DC4E-29F2-791F7CFB08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23556" name="Slide Number Placeholder 3">
            <a:extLst>
              <a:ext uri="{FF2B5EF4-FFF2-40B4-BE49-F238E27FC236}">
                <a16:creationId xmlns:a16="http://schemas.microsoft.com/office/drawing/2014/main" id="{B16E4787-A141-73DD-232C-09FAFD91E09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E5685ABC-7C9C-4238-9854-E824F9B769BD}" type="slidenum">
              <a:rPr lang="en-US" altLang="en-US" smtClean="0">
                <a:latin typeface="Arial" panose="020B0604020202020204" pitchFamily="34" charset="0"/>
              </a:rPr>
              <a:pPr/>
              <a:t>11</a:t>
            </a:fld>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3444F089-18D9-8E22-1069-F1E7C4287DD9}"/>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71254364-77DA-57E1-EA4C-8C028C5816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25604" name="Slide Number Placeholder 3">
            <a:extLst>
              <a:ext uri="{FF2B5EF4-FFF2-40B4-BE49-F238E27FC236}">
                <a16:creationId xmlns:a16="http://schemas.microsoft.com/office/drawing/2014/main" id="{41C40CD1-0817-B4AB-5F67-32D81D0D217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8285D499-EF40-4C49-BBFC-ABB12D6421CA}" type="slidenum">
              <a:rPr lang="en-US" altLang="en-US" smtClean="0">
                <a:latin typeface="Arial" panose="020B0604020202020204" pitchFamily="34" charset="0"/>
              </a:rPr>
              <a:pPr/>
              <a:t>12</a:t>
            </a:fld>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02749F85-8679-DB25-4A99-220BC3F3CF25}"/>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ECA21E29-507A-A964-BFD6-E5BD4F361C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30724" name="Slide Number Placeholder 3">
            <a:extLst>
              <a:ext uri="{FF2B5EF4-FFF2-40B4-BE49-F238E27FC236}">
                <a16:creationId xmlns:a16="http://schemas.microsoft.com/office/drawing/2014/main" id="{1D4AEF78-1E70-2059-D8CC-5167D4EA97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5FF061FB-96ED-4FFB-939A-E0D136612900}" type="slidenum">
              <a:rPr lang="en-US" altLang="en-US" smtClean="0">
                <a:latin typeface="Arial" panose="020B0604020202020204" pitchFamily="34" charset="0"/>
              </a:rPr>
              <a:pPr/>
              <a:t>16</a:t>
            </a:fld>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32D27069-26A9-0260-A3A0-B61AF0AAC9C8}"/>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41FAC930-A950-722C-D0D2-7A67DF85CD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32772" name="Slide Number Placeholder 3">
            <a:extLst>
              <a:ext uri="{FF2B5EF4-FFF2-40B4-BE49-F238E27FC236}">
                <a16:creationId xmlns:a16="http://schemas.microsoft.com/office/drawing/2014/main" id="{C2D0FFDE-E043-FEC0-BFC6-272DD2F9629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BDE2ACF6-FED6-4128-834C-BD916B18EE98}" type="slidenum">
              <a:rPr lang="en-US" altLang="en-US" smtClean="0">
                <a:latin typeface="Arial" panose="020B0604020202020204" pitchFamily="34" charset="0"/>
              </a:rPr>
              <a:pPr/>
              <a:t>17</a:t>
            </a:fld>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E352AD26-D79D-0E7E-E85C-CE9D9BB1EA2D}"/>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9A10FC5B-E347-B9E9-FEA3-E060ADF871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34820" name="Slide Number Placeholder 3">
            <a:extLst>
              <a:ext uri="{FF2B5EF4-FFF2-40B4-BE49-F238E27FC236}">
                <a16:creationId xmlns:a16="http://schemas.microsoft.com/office/drawing/2014/main" id="{205EB47B-D583-143A-7DAD-43730617406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44919E97-F68F-4B38-A899-44306F4708C7}" type="slidenum">
              <a:rPr lang="en-US" altLang="en-US" smtClean="0">
                <a:latin typeface="Arial" panose="020B0604020202020204" pitchFamily="34" charset="0"/>
              </a:rPr>
              <a:pPr/>
              <a:t>18</a:t>
            </a:fld>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89F89922-D772-9F49-0E42-D5390A64682F}"/>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3C7C8597-B51D-6826-BEC2-3468A555EF0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36868" name="Slide Number Placeholder 3">
            <a:extLst>
              <a:ext uri="{FF2B5EF4-FFF2-40B4-BE49-F238E27FC236}">
                <a16:creationId xmlns:a16="http://schemas.microsoft.com/office/drawing/2014/main" id="{AFE21706-ABCA-D6D5-8879-BF73DFA980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708B78EB-E529-4DF1-97B9-CAD82F906282}" type="slidenum">
              <a:rPr lang="en-US" altLang="en-US" smtClean="0">
                <a:latin typeface="Arial" panose="020B0604020202020204" pitchFamily="34" charset="0"/>
              </a:rPr>
              <a:pPr/>
              <a:t>19</a:t>
            </a:fld>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94EA1C2-A1ED-66A5-20B3-6C74764285E4}"/>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DD530462-6499-DA37-4E2C-D0EF1F26ED6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38916" name="Slide Number Placeholder 3">
            <a:extLst>
              <a:ext uri="{FF2B5EF4-FFF2-40B4-BE49-F238E27FC236}">
                <a16:creationId xmlns:a16="http://schemas.microsoft.com/office/drawing/2014/main" id="{B0F7B4EC-74AA-9814-36DB-E027C902D9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07212BB3-69AA-4A53-8BD5-543C1A644276}" type="slidenum">
              <a:rPr lang="en-US" altLang="en-US" smtClean="0">
                <a:latin typeface="Arial" panose="020B0604020202020204" pitchFamily="34" charset="0"/>
              </a:rPr>
              <a:pPr/>
              <a:t>20</a:t>
            </a:fld>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837D0B4-34FE-CF9C-BAC7-3F162B88B8D9}"/>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413F5D31-5512-C919-847C-C008F73B0C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40964" name="Slide Number Placeholder 3">
            <a:extLst>
              <a:ext uri="{FF2B5EF4-FFF2-40B4-BE49-F238E27FC236}">
                <a16:creationId xmlns:a16="http://schemas.microsoft.com/office/drawing/2014/main" id="{6C8BE764-DC55-D342-5A22-26B5A2695F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E16EE3C5-5363-4644-AFEC-952B43BC1962}" type="slidenum">
              <a:rPr lang="en-US" altLang="en-US" smtClean="0">
                <a:latin typeface="Arial" panose="020B0604020202020204" pitchFamily="34" charset="0"/>
              </a:rPr>
              <a:pPr/>
              <a:t>21</a:t>
            </a:fld>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4E77E869-F01B-627E-1EEF-B5B147D0AEF6}"/>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9D9B359C-7B6A-8909-B383-8F911F37AD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43012" name="Slide Number Placeholder 3">
            <a:extLst>
              <a:ext uri="{FF2B5EF4-FFF2-40B4-BE49-F238E27FC236}">
                <a16:creationId xmlns:a16="http://schemas.microsoft.com/office/drawing/2014/main" id="{8781DE6B-BCBC-CC7D-589E-59C5CA5B5F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6C33741E-646E-439A-AD5C-F509116C8D9C}" type="slidenum">
              <a:rPr lang="en-US" altLang="en-US" smtClean="0">
                <a:latin typeface="Arial" panose="020B0604020202020204" pitchFamily="34" charset="0"/>
              </a:rPr>
              <a:pPr/>
              <a:t>22</a:t>
            </a:fld>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479794A9-58B5-F087-13A2-0AD4605BDF66}"/>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33CFA26A-0DFF-704E-16C2-44C71D1DE4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45060" name="Slide Number Placeholder 3">
            <a:extLst>
              <a:ext uri="{FF2B5EF4-FFF2-40B4-BE49-F238E27FC236}">
                <a16:creationId xmlns:a16="http://schemas.microsoft.com/office/drawing/2014/main" id="{50FA660B-8B7A-38C4-CC61-D9E735D1F3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7649EC63-60E0-47F4-84F8-1212EBC1BEA5}" type="slidenum">
              <a:rPr lang="en-US" altLang="en-US" smtClean="0">
                <a:latin typeface="Arial" panose="020B0604020202020204" pitchFamily="34" charset="0"/>
              </a:rPr>
              <a:pPr/>
              <a:t>23</a:t>
            </a:fld>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8146A64D-31AA-1091-572A-2E5DFDEAE3E6}"/>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4604391B-50EA-8F2D-7AA3-B6059397DDE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7108" name="Slide Number Placeholder 3">
            <a:extLst>
              <a:ext uri="{FF2B5EF4-FFF2-40B4-BE49-F238E27FC236}">
                <a16:creationId xmlns:a16="http://schemas.microsoft.com/office/drawing/2014/main" id="{FA748AAE-B79E-303B-AB02-433EA87486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450DE9A4-EDCA-49C2-B678-C7BB34B468F6}" type="slidenum">
              <a:rPr lang="en-US" altLang="en-US" smtClean="0">
                <a:latin typeface="Arial" panose="020B0604020202020204" pitchFamily="34" charset="0"/>
              </a:rPr>
              <a:pPr/>
              <a:t>24</a:t>
            </a:fld>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1B9197DB-997B-BAD4-13CC-4A697C5473D0}"/>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1BEA3335-FDFF-D9CB-0244-817FA1ECF4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49156" name="Slide Number Placeholder 3">
            <a:extLst>
              <a:ext uri="{FF2B5EF4-FFF2-40B4-BE49-F238E27FC236}">
                <a16:creationId xmlns:a16="http://schemas.microsoft.com/office/drawing/2014/main" id="{B66150CA-C75B-AC67-BFE0-65C5B82591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804E1A65-529D-412F-8F8F-44F83956E826}" type="slidenum">
              <a:rPr lang="en-US" altLang="en-US" smtClean="0">
                <a:latin typeface="Arial" panose="020B0604020202020204" pitchFamily="34" charset="0"/>
              </a:rPr>
              <a:pPr/>
              <a:t>25</a:t>
            </a:fld>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DC0F72BB-CBEE-21D5-DBA3-4635B5CC23F3}"/>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73740C4D-0564-38CE-DB96-9C67D4B9565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51204" name="Slide Number Placeholder 3">
            <a:extLst>
              <a:ext uri="{FF2B5EF4-FFF2-40B4-BE49-F238E27FC236}">
                <a16:creationId xmlns:a16="http://schemas.microsoft.com/office/drawing/2014/main" id="{105FD9B0-FD63-F3D9-FCE3-FA68D7610DF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9641224D-9572-4299-8D91-99EE32B74B29}" type="slidenum">
              <a:rPr lang="en-US" altLang="en-US" smtClean="0">
                <a:latin typeface="Arial" panose="020B0604020202020204" pitchFamily="34" charset="0"/>
              </a:rPr>
              <a:pPr/>
              <a:t>26</a:t>
            </a:fld>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4A348E9A-3672-4573-36CA-5BCDA302CD86}"/>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7EC8B2FA-F15B-B42C-1033-BE5C470AB2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53252" name="Slide Number Placeholder 3">
            <a:extLst>
              <a:ext uri="{FF2B5EF4-FFF2-40B4-BE49-F238E27FC236}">
                <a16:creationId xmlns:a16="http://schemas.microsoft.com/office/drawing/2014/main" id="{9902E79D-E2EF-CF7D-7FBF-420FEA3DCA5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E51C5F8D-D20E-4F05-A90B-9C219CD74493}" type="slidenum">
              <a:rPr lang="en-US" altLang="en-US" smtClean="0">
                <a:latin typeface="Arial" panose="020B0604020202020204" pitchFamily="34" charset="0"/>
              </a:rPr>
              <a:pPr/>
              <a:t>27</a:t>
            </a:fld>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743D25B4-C0C4-545C-1BF7-C602C83F6779}"/>
              </a:ext>
            </a:extLst>
          </p:cNvPr>
          <p:cNvSpPr>
            <a:spLocks noGrp="1" noRot="1" noChangeAspect="1" noChangeArrowheads="1" noTextEdit="1"/>
          </p:cNvSpPr>
          <p:nvPr>
            <p:ph type="sldImg"/>
          </p:nvPr>
        </p:nvSpPr>
        <p:spPr>
          <a:ln/>
        </p:spPr>
      </p:sp>
      <p:sp>
        <p:nvSpPr>
          <p:cNvPr id="56323" name="Notes Placeholder 2">
            <a:extLst>
              <a:ext uri="{FF2B5EF4-FFF2-40B4-BE49-F238E27FC236}">
                <a16:creationId xmlns:a16="http://schemas.microsoft.com/office/drawing/2014/main" id="{622D67AA-1513-8C15-43DB-BFBC487BF7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56324" name="Slide Number Placeholder 3">
            <a:extLst>
              <a:ext uri="{FF2B5EF4-FFF2-40B4-BE49-F238E27FC236}">
                <a16:creationId xmlns:a16="http://schemas.microsoft.com/office/drawing/2014/main" id="{333C28F5-FBF2-7F65-B65A-6CFD693CCF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62CFF12C-714A-4167-BF8E-C68037B54350}" type="slidenum">
              <a:rPr lang="en-US" altLang="en-US" smtClean="0">
                <a:latin typeface="Arial" panose="020B0604020202020204" pitchFamily="34" charset="0"/>
              </a:rPr>
              <a:pPr/>
              <a:t>29</a:t>
            </a:fld>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DFAE2628-CD0C-2DD8-91F2-BC1EA70A3F45}"/>
              </a:ext>
            </a:extLst>
          </p:cNvPr>
          <p:cNvSpPr>
            <a:spLocks noGrp="1" noRot="1" noChangeAspect="1" noChangeArrowheads="1" noTextEdit="1"/>
          </p:cNvSpPr>
          <p:nvPr>
            <p:ph type="sldImg"/>
          </p:nvPr>
        </p:nvSpPr>
        <p:spPr>
          <a:ln/>
        </p:spPr>
      </p:sp>
      <p:sp>
        <p:nvSpPr>
          <p:cNvPr id="58371" name="Notes Placeholder 2">
            <a:extLst>
              <a:ext uri="{FF2B5EF4-FFF2-40B4-BE49-F238E27FC236}">
                <a16:creationId xmlns:a16="http://schemas.microsoft.com/office/drawing/2014/main" id="{266CBCD3-D3FA-B4F5-53C3-469E476FBD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58372" name="Slide Number Placeholder 3">
            <a:extLst>
              <a:ext uri="{FF2B5EF4-FFF2-40B4-BE49-F238E27FC236}">
                <a16:creationId xmlns:a16="http://schemas.microsoft.com/office/drawing/2014/main" id="{822D9F5F-0F1F-DC40-B68E-7E0F136AAAB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2DED18A6-FF25-4BBE-AB68-55D1F73BC07C}" type="slidenum">
              <a:rPr lang="en-US" altLang="en-US" smtClean="0">
                <a:latin typeface="Arial" panose="020B0604020202020204" pitchFamily="34" charset="0"/>
              </a:rPr>
              <a:pPr/>
              <a:t>30</a:t>
            </a:fld>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FBF59AF-0A86-4455-D6A2-4993EB677918}"/>
              </a:ext>
            </a:extLst>
          </p:cNvPr>
          <p:cNvSpPr>
            <a:spLocks noGrp="1" noRot="1" noChangeAspect="1" noChangeArrowheads="1" noTextEdit="1"/>
          </p:cNvSpPr>
          <p:nvPr>
            <p:ph type="sldImg"/>
          </p:nvPr>
        </p:nvSpPr>
        <p:spPr>
          <a:ln/>
        </p:spPr>
      </p:sp>
      <p:sp>
        <p:nvSpPr>
          <p:cNvPr id="60419" name="Notes Placeholder 2">
            <a:extLst>
              <a:ext uri="{FF2B5EF4-FFF2-40B4-BE49-F238E27FC236}">
                <a16:creationId xmlns:a16="http://schemas.microsoft.com/office/drawing/2014/main" id="{07A100A7-C33C-2E5E-6ACF-7F66744F79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0420" name="Slide Number Placeholder 3">
            <a:extLst>
              <a:ext uri="{FF2B5EF4-FFF2-40B4-BE49-F238E27FC236}">
                <a16:creationId xmlns:a16="http://schemas.microsoft.com/office/drawing/2014/main" id="{1A6767F2-2AF2-DCC2-39DE-F9C39AC5A39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4538" indent="-284163">
              <a:defRPr>
                <a:solidFill>
                  <a:schemeClr val="tx1"/>
                </a:solidFill>
                <a:latin typeface="Verdana" panose="020B0604030504040204" pitchFamily="34" charset="0"/>
              </a:defRPr>
            </a:lvl2pPr>
            <a:lvl3pPr marL="1146175" indent="-227013">
              <a:defRPr>
                <a:solidFill>
                  <a:schemeClr val="tx1"/>
                </a:solidFill>
                <a:latin typeface="Verdana" panose="020B0604030504040204" pitchFamily="34" charset="0"/>
              </a:defRPr>
            </a:lvl3pPr>
            <a:lvl4pPr marL="1606550" indent="-227013">
              <a:defRPr>
                <a:solidFill>
                  <a:schemeClr val="tx1"/>
                </a:solidFill>
                <a:latin typeface="Verdana" panose="020B0604030504040204" pitchFamily="34" charset="0"/>
              </a:defRPr>
            </a:lvl4pPr>
            <a:lvl5pPr marL="2065338" indent="-227013">
              <a:defRPr>
                <a:solidFill>
                  <a:schemeClr val="tx1"/>
                </a:solidFill>
                <a:latin typeface="Verdana" panose="020B0604030504040204" pitchFamily="34" charset="0"/>
              </a:defRPr>
            </a:lvl5pPr>
            <a:lvl6pPr marL="2522538" indent="-227013" eaLnBrk="0" fontAlgn="base" hangingPunct="0">
              <a:spcBef>
                <a:spcPct val="0"/>
              </a:spcBef>
              <a:spcAft>
                <a:spcPct val="0"/>
              </a:spcAft>
              <a:defRPr>
                <a:solidFill>
                  <a:schemeClr val="tx1"/>
                </a:solidFill>
                <a:latin typeface="Verdana" panose="020B0604030504040204" pitchFamily="34" charset="0"/>
              </a:defRPr>
            </a:lvl6pPr>
            <a:lvl7pPr marL="2979738" indent="-227013" eaLnBrk="0" fontAlgn="base" hangingPunct="0">
              <a:spcBef>
                <a:spcPct val="0"/>
              </a:spcBef>
              <a:spcAft>
                <a:spcPct val="0"/>
              </a:spcAft>
              <a:defRPr>
                <a:solidFill>
                  <a:schemeClr val="tx1"/>
                </a:solidFill>
                <a:latin typeface="Verdana" panose="020B0604030504040204" pitchFamily="34" charset="0"/>
              </a:defRPr>
            </a:lvl7pPr>
            <a:lvl8pPr marL="3436938" indent="-227013" eaLnBrk="0" fontAlgn="base" hangingPunct="0">
              <a:spcBef>
                <a:spcPct val="0"/>
              </a:spcBef>
              <a:spcAft>
                <a:spcPct val="0"/>
              </a:spcAft>
              <a:defRPr>
                <a:solidFill>
                  <a:schemeClr val="tx1"/>
                </a:solidFill>
                <a:latin typeface="Verdana" panose="020B0604030504040204" pitchFamily="34" charset="0"/>
              </a:defRPr>
            </a:lvl8pPr>
            <a:lvl9pPr marL="3894138" indent="-227013" eaLnBrk="0" fontAlgn="base" hangingPunct="0">
              <a:spcBef>
                <a:spcPct val="0"/>
              </a:spcBef>
              <a:spcAft>
                <a:spcPct val="0"/>
              </a:spcAft>
              <a:defRPr>
                <a:solidFill>
                  <a:schemeClr val="tx1"/>
                </a:solidFill>
                <a:latin typeface="Verdana" panose="020B0604030504040204" pitchFamily="34" charset="0"/>
              </a:defRPr>
            </a:lvl9pPr>
          </a:lstStyle>
          <a:p>
            <a:fld id="{D2581C75-D0D3-4C96-BB72-01D57084A55B}" type="slidenum">
              <a:rPr lang="en-US" altLang="en-US" smtClean="0">
                <a:latin typeface="Arial" panose="020B0604020202020204" pitchFamily="34" charset="0"/>
              </a:rPr>
              <a:pPr/>
              <a:t>31</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AC94568-D1D0-D203-B214-1075CEA1D106}"/>
              </a:ext>
            </a:extLst>
          </p:cNvPr>
          <p:cNvGrpSpPr>
            <a:grpSpLocks/>
          </p:cNvGrpSpPr>
          <p:nvPr/>
        </p:nvGrpSpPr>
        <p:grpSpPr bwMode="auto">
          <a:xfrm>
            <a:off x="0" y="0"/>
            <a:ext cx="9148763" cy="6851650"/>
            <a:chOff x="1" y="0"/>
            <a:chExt cx="5763" cy="4316"/>
          </a:xfrm>
        </p:grpSpPr>
        <p:sp>
          <p:nvSpPr>
            <p:cNvPr id="3" name="Freeform 3">
              <a:extLst>
                <a:ext uri="{FF2B5EF4-FFF2-40B4-BE49-F238E27FC236}">
                  <a16:creationId xmlns:a16="http://schemas.microsoft.com/office/drawing/2014/main" id="{A4BD9225-672A-A639-BD54-D521EE5AE30A}"/>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4" name="Freeform 4">
              <a:extLst>
                <a:ext uri="{FF2B5EF4-FFF2-40B4-BE49-F238E27FC236}">
                  <a16:creationId xmlns:a16="http://schemas.microsoft.com/office/drawing/2014/main" id="{C8E97E3A-DC79-1E7E-469C-7F5341DB5A51}"/>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5" name="Freeform 5">
              <a:extLst>
                <a:ext uri="{FF2B5EF4-FFF2-40B4-BE49-F238E27FC236}">
                  <a16:creationId xmlns:a16="http://schemas.microsoft.com/office/drawing/2014/main" id="{DBD60A57-4426-1A89-B05E-812EA0B46418}"/>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6" name="Group 6">
              <a:extLst>
                <a:ext uri="{FF2B5EF4-FFF2-40B4-BE49-F238E27FC236}">
                  <a16:creationId xmlns:a16="http://schemas.microsoft.com/office/drawing/2014/main" id="{ADB60751-E638-AE48-9017-3DF75E3FFB7B}"/>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AAA99244-7CCD-7E82-A959-78E745814BDE}"/>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7" name="Freeform 8">
                <a:extLst>
                  <a:ext uri="{FF2B5EF4-FFF2-40B4-BE49-F238E27FC236}">
                    <a16:creationId xmlns:a16="http://schemas.microsoft.com/office/drawing/2014/main" id="{A3D61033-D742-2520-7EBF-C32A8CB4E8BD}"/>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8" name="Freeform 9">
                <a:extLst>
                  <a:ext uri="{FF2B5EF4-FFF2-40B4-BE49-F238E27FC236}">
                    <a16:creationId xmlns:a16="http://schemas.microsoft.com/office/drawing/2014/main" id="{DF3364A8-76A4-E9F4-1C9D-1B6541339009}"/>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 name="Freeform 10">
                <a:extLst>
                  <a:ext uri="{FF2B5EF4-FFF2-40B4-BE49-F238E27FC236}">
                    <a16:creationId xmlns:a16="http://schemas.microsoft.com/office/drawing/2014/main" id="{D8004DFE-C43F-9FBF-70DC-DDDA7CD74EA1}"/>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0" name="Freeform 11">
                <a:extLst>
                  <a:ext uri="{FF2B5EF4-FFF2-40B4-BE49-F238E27FC236}">
                    <a16:creationId xmlns:a16="http://schemas.microsoft.com/office/drawing/2014/main" id="{091234B2-4BC2-6464-E1AE-E393179F88C2}"/>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1" name="Freeform 12">
                <a:extLst>
                  <a:ext uri="{FF2B5EF4-FFF2-40B4-BE49-F238E27FC236}">
                    <a16:creationId xmlns:a16="http://schemas.microsoft.com/office/drawing/2014/main" id="{E8186C43-93E3-5E6C-39D3-ED804E3C1292}"/>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2" name="Freeform 13">
                <a:extLst>
                  <a:ext uri="{FF2B5EF4-FFF2-40B4-BE49-F238E27FC236}">
                    <a16:creationId xmlns:a16="http://schemas.microsoft.com/office/drawing/2014/main" id="{3B3864B8-7D96-8EA1-C9BF-51C16526F69A}"/>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3" name="Freeform 14">
                <a:extLst>
                  <a:ext uri="{FF2B5EF4-FFF2-40B4-BE49-F238E27FC236}">
                    <a16:creationId xmlns:a16="http://schemas.microsoft.com/office/drawing/2014/main" id="{1C0E3A34-AD8A-0522-E449-73F5E542C4E7}"/>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4" name="Freeform 15">
                <a:extLst>
                  <a:ext uri="{FF2B5EF4-FFF2-40B4-BE49-F238E27FC236}">
                    <a16:creationId xmlns:a16="http://schemas.microsoft.com/office/drawing/2014/main" id="{2BE6DA69-8BCA-74AB-967B-93F39DD4C0C2}"/>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5" name="Freeform 16">
                <a:extLst>
                  <a:ext uri="{FF2B5EF4-FFF2-40B4-BE49-F238E27FC236}">
                    <a16:creationId xmlns:a16="http://schemas.microsoft.com/office/drawing/2014/main" id="{70D9CE4C-C774-D0A5-9E24-FFED2D9DE771}"/>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6" name="Freeform 17">
                <a:extLst>
                  <a:ext uri="{FF2B5EF4-FFF2-40B4-BE49-F238E27FC236}">
                    <a16:creationId xmlns:a16="http://schemas.microsoft.com/office/drawing/2014/main" id="{3856AFB7-EAD8-4260-AA3E-3F515BDBEE31}"/>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7" name="Freeform 18">
                <a:extLst>
                  <a:ext uri="{FF2B5EF4-FFF2-40B4-BE49-F238E27FC236}">
                    <a16:creationId xmlns:a16="http://schemas.microsoft.com/office/drawing/2014/main" id="{64E85E0A-3D59-6A9E-2765-C1598B2B2A20}"/>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8" name="Freeform 19">
                <a:extLst>
                  <a:ext uri="{FF2B5EF4-FFF2-40B4-BE49-F238E27FC236}">
                    <a16:creationId xmlns:a16="http://schemas.microsoft.com/office/drawing/2014/main" id="{922A94A6-F0B9-2643-FFB1-41CF05A6D7B2}"/>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7" name="Freeform 20">
              <a:extLst>
                <a:ext uri="{FF2B5EF4-FFF2-40B4-BE49-F238E27FC236}">
                  <a16:creationId xmlns:a16="http://schemas.microsoft.com/office/drawing/2014/main" id="{DB152AD9-1E9A-EABF-CD45-8A91B66611BB}"/>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8" name="Freeform 21">
              <a:extLst>
                <a:ext uri="{FF2B5EF4-FFF2-40B4-BE49-F238E27FC236}">
                  <a16:creationId xmlns:a16="http://schemas.microsoft.com/office/drawing/2014/main" id="{6F44C542-DA72-AE1D-EAA4-64B0E63EBEEB}"/>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9" name="Freeform 22">
              <a:extLst>
                <a:ext uri="{FF2B5EF4-FFF2-40B4-BE49-F238E27FC236}">
                  <a16:creationId xmlns:a16="http://schemas.microsoft.com/office/drawing/2014/main" id="{BC93D784-19B5-A96A-C93F-CA90E8D2FD0D}"/>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0" name="Freeform 23">
              <a:extLst>
                <a:ext uri="{FF2B5EF4-FFF2-40B4-BE49-F238E27FC236}">
                  <a16:creationId xmlns:a16="http://schemas.microsoft.com/office/drawing/2014/main" id="{7AAA0962-7A65-3A16-E184-FFF33310EC63}"/>
                </a:ext>
              </a:extLst>
            </p:cNvPr>
            <p:cNvSpPr>
              <a:spLocks/>
            </p:cNvSpPr>
            <p:nvPr/>
          </p:nvSpPr>
          <p:spPr bwMode="hidden">
            <a:xfrm>
              <a:off x="5041" y="0"/>
              <a:ext cx="719" cy="845"/>
            </a:xfrm>
            <a:custGeom>
              <a:avLst/>
              <a:gdLst>
                <a:gd name="T0" fmla="*/ 801 w 717"/>
                <a:gd name="T1" fmla="*/ 845 h 845"/>
                <a:gd name="T2" fmla="*/ 801 w 717"/>
                <a:gd name="T3" fmla="*/ 821 h 845"/>
                <a:gd name="T4" fmla="*/ 658 w 717"/>
                <a:gd name="T5" fmla="*/ 605 h 845"/>
                <a:gd name="T6" fmla="*/ 448 w 717"/>
                <a:gd name="T7" fmla="*/ 396 h 845"/>
                <a:gd name="T8" fmla="*/ 263 w 717"/>
                <a:gd name="T9" fmla="*/ 192 h 845"/>
                <a:gd name="T10" fmla="*/ 17 w 717"/>
                <a:gd name="T11" fmla="*/ 0 h 845"/>
                <a:gd name="T12" fmla="*/ 0 w 717"/>
                <a:gd name="T13" fmla="*/ 0 h 845"/>
                <a:gd name="T14" fmla="*/ 251 w 717"/>
                <a:gd name="T15" fmla="*/ 198 h 845"/>
                <a:gd name="T16" fmla="*/ 442 w 717"/>
                <a:gd name="T17" fmla="*/ 408 h 845"/>
                <a:gd name="T18" fmla="*/ 652 w 717"/>
                <a:gd name="T19" fmla="*/ 623 h 845"/>
                <a:gd name="T20" fmla="*/ 801 w 717"/>
                <a:gd name="T21" fmla="*/ 845 h 845"/>
                <a:gd name="T22" fmla="*/ 80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4">
              <a:extLst>
                <a:ext uri="{FF2B5EF4-FFF2-40B4-BE49-F238E27FC236}">
                  <a16:creationId xmlns:a16="http://schemas.microsoft.com/office/drawing/2014/main" id="{F8622EC8-5398-E4E5-AC30-9C484C2B753D}"/>
                </a:ext>
              </a:extLst>
            </p:cNvPr>
            <p:cNvSpPr>
              <a:spLocks/>
            </p:cNvSpPr>
            <p:nvPr/>
          </p:nvSpPr>
          <p:spPr bwMode="hidden">
            <a:xfrm>
              <a:off x="5352" y="0"/>
              <a:ext cx="408" cy="414"/>
            </a:xfrm>
            <a:custGeom>
              <a:avLst/>
              <a:gdLst>
                <a:gd name="T0" fmla="*/ 449 w 407"/>
                <a:gd name="T1" fmla="*/ 414 h 414"/>
                <a:gd name="T2" fmla="*/ 449 w 407"/>
                <a:gd name="T3" fmla="*/ 396 h 414"/>
                <a:gd name="T4" fmla="*/ 264 w 407"/>
                <a:gd name="T5" fmla="*/ 192 h 414"/>
                <a:gd name="T6" fmla="*/ 12 w 407"/>
                <a:gd name="T7" fmla="*/ 0 h 414"/>
                <a:gd name="T8" fmla="*/ 0 w 407"/>
                <a:gd name="T9" fmla="*/ 0 h 414"/>
                <a:gd name="T10" fmla="*/ 108 w 407"/>
                <a:gd name="T11" fmla="*/ 102 h 414"/>
                <a:gd name="T12" fmla="*/ 258 w 407"/>
                <a:gd name="T13" fmla="*/ 204 h 414"/>
                <a:gd name="T14" fmla="*/ 449 w 407"/>
                <a:gd name="T15" fmla="*/ 414 h 414"/>
                <a:gd name="T16" fmla="*/ 449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B5AB6966-D8F7-2D68-DB0E-4E33D4C679FF}"/>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3" name="Freeform 26">
              <a:extLst>
                <a:ext uri="{FF2B5EF4-FFF2-40B4-BE49-F238E27FC236}">
                  <a16:creationId xmlns:a16="http://schemas.microsoft.com/office/drawing/2014/main" id="{1C7BB47B-4859-B875-CF62-124887600B43}"/>
                </a:ext>
              </a:extLst>
            </p:cNvPr>
            <p:cNvSpPr>
              <a:spLocks/>
            </p:cNvSpPr>
            <p:nvPr/>
          </p:nvSpPr>
          <p:spPr bwMode="hidden">
            <a:xfrm>
              <a:off x="6" y="0"/>
              <a:ext cx="588" cy="599"/>
            </a:xfrm>
            <a:custGeom>
              <a:avLst/>
              <a:gdLst>
                <a:gd name="T0" fmla="*/ 670 w 586"/>
                <a:gd name="T1" fmla="*/ 0 h 599"/>
                <a:gd name="T2" fmla="*/ 652 w 586"/>
                <a:gd name="T3" fmla="*/ 0 h 599"/>
                <a:gd name="T4" fmla="*/ 458 w 586"/>
                <a:gd name="T5" fmla="*/ 132 h 599"/>
                <a:gd name="T6" fmla="*/ 299 w 586"/>
                <a:gd name="T7" fmla="*/ 270 h 599"/>
                <a:gd name="T8" fmla="*/ 120 w 586"/>
                <a:gd name="T9" fmla="*/ 420 h 599"/>
                <a:gd name="T10" fmla="*/ 0 w 586"/>
                <a:gd name="T11" fmla="*/ 575 h 599"/>
                <a:gd name="T12" fmla="*/ 0 w 586"/>
                <a:gd name="T13" fmla="*/ 599 h 599"/>
                <a:gd name="T14" fmla="*/ 120 w 586"/>
                <a:gd name="T15" fmla="*/ 432 h 599"/>
                <a:gd name="T16" fmla="*/ 299 w 586"/>
                <a:gd name="T17" fmla="*/ 282 h 599"/>
                <a:gd name="T18" fmla="*/ 470 w 586"/>
                <a:gd name="T19" fmla="*/ 138 h 599"/>
                <a:gd name="T20" fmla="*/ 670 w 586"/>
                <a:gd name="T21" fmla="*/ 0 h 599"/>
                <a:gd name="T22" fmla="*/ 67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7">
              <a:extLst>
                <a:ext uri="{FF2B5EF4-FFF2-40B4-BE49-F238E27FC236}">
                  <a16:creationId xmlns:a16="http://schemas.microsoft.com/office/drawing/2014/main" id="{DA52C7AE-7E81-EDB5-57DF-C4EF05F4013F}"/>
                </a:ext>
              </a:extLst>
            </p:cNvPr>
            <p:cNvSpPr>
              <a:spLocks/>
            </p:cNvSpPr>
            <p:nvPr/>
          </p:nvSpPr>
          <p:spPr bwMode="hidden">
            <a:xfrm>
              <a:off x="6" y="0"/>
              <a:ext cx="270" cy="252"/>
            </a:xfrm>
            <a:custGeom>
              <a:avLst/>
              <a:gdLst>
                <a:gd name="T0" fmla="*/ 311 w 269"/>
                <a:gd name="T1" fmla="*/ 0 h 252"/>
                <a:gd name="T2" fmla="*/ 293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11 w 269"/>
                <a:gd name="T15" fmla="*/ 0 h 252"/>
                <a:gd name="T16" fmla="*/ 311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Line 28">
              <a:extLst>
                <a:ext uri="{FF2B5EF4-FFF2-40B4-BE49-F238E27FC236}">
                  <a16:creationId xmlns:a16="http://schemas.microsoft.com/office/drawing/2014/main" id="{01AA307A-BFE3-1175-C3A0-281A6BEBFA26}"/>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29">
              <a:extLst>
                <a:ext uri="{FF2B5EF4-FFF2-40B4-BE49-F238E27FC236}">
                  <a16:creationId xmlns:a16="http://schemas.microsoft.com/office/drawing/2014/main" id="{227153DF-1AA7-FA5D-30DC-5EC67587630C}"/>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30">
              <a:extLst>
                <a:ext uri="{FF2B5EF4-FFF2-40B4-BE49-F238E27FC236}">
                  <a16:creationId xmlns:a16="http://schemas.microsoft.com/office/drawing/2014/main" id="{A10ABB2C-2860-233E-52D8-F5228BA8D0EC}"/>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8" name="Group 31">
              <a:extLst>
                <a:ext uri="{FF2B5EF4-FFF2-40B4-BE49-F238E27FC236}">
                  <a16:creationId xmlns:a16="http://schemas.microsoft.com/office/drawing/2014/main" id="{23BF5C54-443E-ABB2-1CDC-7C604F305F4A}"/>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F514777D-5CA4-B962-AB8C-850B1F54A1A5}"/>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3">
                <a:extLst>
                  <a:ext uri="{FF2B5EF4-FFF2-40B4-BE49-F238E27FC236}">
                    <a16:creationId xmlns:a16="http://schemas.microsoft.com/office/drawing/2014/main" id="{FC143887-0BFB-541F-1EBA-E8313608460E}"/>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34">
                <a:extLst>
                  <a:ext uri="{FF2B5EF4-FFF2-40B4-BE49-F238E27FC236}">
                    <a16:creationId xmlns:a16="http://schemas.microsoft.com/office/drawing/2014/main" id="{2864B25E-24B2-D0F7-B871-CC7A4136875E}"/>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5">
                <a:extLst>
                  <a:ext uri="{FF2B5EF4-FFF2-40B4-BE49-F238E27FC236}">
                    <a16:creationId xmlns:a16="http://schemas.microsoft.com/office/drawing/2014/main" id="{045265C2-F014-A3A8-62CB-10533F783A25}"/>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36">
                <a:extLst>
                  <a:ext uri="{FF2B5EF4-FFF2-40B4-BE49-F238E27FC236}">
                    <a16:creationId xmlns:a16="http://schemas.microsoft.com/office/drawing/2014/main" id="{36A0B4BB-470F-9E49-90B1-E3F278EADD98}"/>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Line 37">
              <a:extLst>
                <a:ext uri="{FF2B5EF4-FFF2-40B4-BE49-F238E27FC236}">
                  <a16:creationId xmlns:a16="http://schemas.microsoft.com/office/drawing/2014/main" id="{2DF5C9E0-AF5D-485C-C5DA-46EE5BBE33DA}"/>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38">
              <a:extLst>
                <a:ext uri="{FF2B5EF4-FFF2-40B4-BE49-F238E27FC236}">
                  <a16:creationId xmlns:a16="http://schemas.microsoft.com/office/drawing/2014/main" id="{15F88E46-6675-0BD1-E789-004BDCF5A481}"/>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95975"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95976"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39" name="Rectangle 41">
            <a:extLst>
              <a:ext uri="{FF2B5EF4-FFF2-40B4-BE49-F238E27FC236}">
                <a16:creationId xmlns:a16="http://schemas.microsoft.com/office/drawing/2014/main" id="{5249C359-67DB-D7BD-0E16-40CF045CAA3F}"/>
              </a:ext>
            </a:extLst>
          </p:cNvPr>
          <p:cNvSpPr>
            <a:spLocks noGrp="1" noChangeArrowheads="1"/>
          </p:cNvSpPr>
          <p:nvPr>
            <p:ph type="dt" sz="quarter" idx="10"/>
          </p:nvPr>
        </p:nvSpPr>
        <p:spPr/>
        <p:txBody>
          <a:bodyPr/>
          <a:lstStyle>
            <a:lvl1pPr>
              <a:defRPr/>
            </a:lvl1pPr>
          </a:lstStyle>
          <a:p>
            <a:pPr>
              <a:defRPr/>
            </a:pPr>
            <a:endParaRPr lang="en-US"/>
          </a:p>
        </p:txBody>
      </p:sp>
      <p:sp>
        <p:nvSpPr>
          <p:cNvPr id="40" name="Rectangle 42">
            <a:extLst>
              <a:ext uri="{FF2B5EF4-FFF2-40B4-BE49-F238E27FC236}">
                <a16:creationId xmlns:a16="http://schemas.microsoft.com/office/drawing/2014/main" id="{3AC9F1FD-379A-154E-0BB6-3A8D536CE144}"/>
              </a:ext>
            </a:extLst>
          </p:cNvPr>
          <p:cNvSpPr>
            <a:spLocks noGrp="1" noChangeArrowheads="1"/>
          </p:cNvSpPr>
          <p:nvPr>
            <p:ph type="ftr" sz="quarter" idx="11"/>
          </p:nvPr>
        </p:nvSpPr>
        <p:spPr/>
        <p:txBody>
          <a:bodyPr/>
          <a:lstStyle>
            <a:lvl1pPr>
              <a:defRPr/>
            </a:lvl1pPr>
          </a:lstStyle>
          <a:p>
            <a:pPr>
              <a:defRPr/>
            </a:pPr>
            <a:endParaRPr lang="en-US"/>
          </a:p>
        </p:txBody>
      </p:sp>
      <p:sp>
        <p:nvSpPr>
          <p:cNvPr id="41" name="Rectangle 43">
            <a:extLst>
              <a:ext uri="{FF2B5EF4-FFF2-40B4-BE49-F238E27FC236}">
                <a16:creationId xmlns:a16="http://schemas.microsoft.com/office/drawing/2014/main" id="{B34616BB-1BE1-B169-0037-5878F4C0E631}"/>
              </a:ext>
            </a:extLst>
          </p:cNvPr>
          <p:cNvSpPr>
            <a:spLocks noGrp="1" noChangeArrowheads="1"/>
          </p:cNvSpPr>
          <p:nvPr>
            <p:ph type="sldNum" sz="quarter" idx="12"/>
          </p:nvPr>
        </p:nvSpPr>
        <p:spPr/>
        <p:txBody>
          <a:bodyPr/>
          <a:lstStyle>
            <a:lvl1pPr>
              <a:defRPr/>
            </a:lvl1pPr>
          </a:lstStyle>
          <a:p>
            <a:pPr>
              <a:defRPr/>
            </a:pPr>
            <a:fld id="{1982BF0C-A451-4AEB-8246-B126169D5B6E}" type="slidenum">
              <a:rPr lang="en-US" altLang="en-US"/>
              <a:pPr>
                <a:defRPr/>
              </a:pPr>
              <a:t>‹#›</a:t>
            </a:fld>
            <a:endParaRPr lang="en-US" altLang="en-US"/>
          </a:p>
        </p:txBody>
      </p:sp>
    </p:spTree>
    <p:extLst>
      <p:ext uri="{BB962C8B-B14F-4D97-AF65-F5344CB8AC3E}">
        <p14:creationId xmlns:p14="http://schemas.microsoft.com/office/powerpoint/2010/main" val="1592560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4D61E038-8DA8-1AA5-EE85-C69B189F157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6EE423C7-405F-CB3C-C1AF-9F034391A3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AE606B8-9D29-1BD2-66CF-A46DD110038F}"/>
              </a:ext>
            </a:extLst>
          </p:cNvPr>
          <p:cNvSpPr>
            <a:spLocks noGrp="1" noChangeArrowheads="1"/>
          </p:cNvSpPr>
          <p:nvPr>
            <p:ph type="sldNum" sz="quarter" idx="12"/>
          </p:nvPr>
        </p:nvSpPr>
        <p:spPr>
          <a:ln/>
        </p:spPr>
        <p:txBody>
          <a:bodyPr/>
          <a:lstStyle>
            <a:lvl1pPr>
              <a:defRPr/>
            </a:lvl1pPr>
          </a:lstStyle>
          <a:p>
            <a:pPr>
              <a:defRPr/>
            </a:pPr>
            <a:fld id="{87108240-8B8A-4605-961A-6EB9A1B64724}" type="slidenum">
              <a:rPr lang="en-US" altLang="en-US"/>
              <a:pPr>
                <a:defRPr/>
              </a:pPr>
              <a:t>‹#›</a:t>
            </a:fld>
            <a:endParaRPr lang="en-US" altLang="en-US"/>
          </a:p>
        </p:txBody>
      </p:sp>
    </p:spTree>
    <p:extLst>
      <p:ext uri="{BB962C8B-B14F-4D97-AF65-F5344CB8AC3E}">
        <p14:creationId xmlns:p14="http://schemas.microsoft.com/office/powerpoint/2010/main" val="22051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36C77B07-61DE-C6FE-2589-D8D1A086DD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1EF6AD3E-83B0-BB09-2AF5-293352E5CF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438A5657-6BFF-C39D-D1DC-9A2060E74211}"/>
              </a:ext>
            </a:extLst>
          </p:cNvPr>
          <p:cNvSpPr>
            <a:spLocks noGrp="1" noChangeArrowheads="1"/>
          </p:cNvSpPr>
          <p:nvPr>
            <p:ph type="sldNum" sz="quarter" idx="12"/>
          </p:nvPr>
        </p:nvSpPr>
        <p:spPr>
          <a:ln/>
        </p:spPr>
        <p:txBody>
          <a:bodyPr/>
          <a:lstStyle>
            <a:lvl1pPr>
              <a:defRPr/>
            </a:lvl1pPr>
          </a:lstStyle>
          <a:p>
            <a:pPr>
              <a:defRPr/>
            </a:pPr>
            <a:fld id="{343F96B6-3CA9-4196-AA0B-FC965421FE8C}" type="slidenum">
              <a:rPr lang="en-US" altLang="en-US"/>
              <a:pPr>
                <a:defRPr/>
              </a:pPr>
              <a:t>‹#›</a:t>
            </a:fld>
            <a:endParaRPr lang="en-US" altLang="en-US"/>
          </a:p>
        </p:txBody>
      </p:sp>
    </p:spTree>
    <p:extLst>
      <p:ext uri="{BB962C8B-B14F-4D97-AF65-F5344CB8AC3E}">
        <p14:creationId xmlns:p14="http://schemas.microsoft.com/office/powerpoint/2010/main" val="1883527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4A959EB9-D717-D0AE-0B17-C17B1664B17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79AF8766-54E1-B9C3-097A-53B5FAA6E39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948253BA-AE60-6CF4-D7FA-8FA0AC1557DC}"/>
              </a:ext>
            </a:extLst>
          </p:cNvPr>
          <p:cNvSpPr>
            <a:spLocks noGrp="1" noChangeArrowheads="1"/>
          </p:cNvSpPr>
          <p:nvPr>
            <p:ph type="sldNum" sz="quarter" idx="12"/>
          </p:nvPr>
        </p:nvSpPr>
        <p:spPr>
          <a:ln/>
        </p:spPr>
        <p:txBody>
          <a:bodyPr/>
          <a:lstStyle>
            <a:lvl1pPr>
              <a:defRPr/>
            </a:lvl1pPr>
          </a:lstStyle>
          <a:p>
            <a:pPr>
              <a:defRPr/>
            </a:pPr>
            <a:fld id="{7DAE9451-5ACA-4269-B761-CB8881274BA5}" type="slidenum">
              <a:rPr lang="en-US" altLang="en-US"/>
              <a:pPr>
                <a:defRPr/>
              </a:pPr>
              <a:t>‹#›</a:t>
            </a:fld>
            <a:endParaRPr lang="en-US" altLang="en-US"/>
          </a:p>
        </p:txBody>
      </p:sp>
    </p:spTree>
    <p:extLst>
      <p:ext uri="{BB962C8B-B14F-4D97-AF65-F5344CB8AC3E}">
        <p14:creationId xmlns:p14="http://schemas.microsoft.com/office/powerpoint/2010/main" val="2496979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339BAF03-F05E-E6B8-DF46-27C88915F38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5A0E4C35-56B9-F28E-9F6B-697140147E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8FA3D0AF-C951-AC2D-655A-9E5CC6B034DE}"/>
              </a:ext>
            </a:extLst>
          </p:cNvPr>
          <p:cNvSpPr>
            <a:spLocks noGrp="1" noChangeArrowheads="1"/>
          </p:cNvSpPr>
          <p:nvPr>
            <p:ph type="sldNum" sz="quarter" idx="12"/>
          </p:nvPr>
        </p:nvSpPr>
        <p:spPr>
          <a:ln/>
        </p:spPr>
        <p:txBody>
          <a:bodyPr/>
          <a:lstStyle>
            <a:lvl1pPr>
              <a:defRPr/>
            </a:lvl1pPr>
          </a:lstStyle>
          <a:p>
            <a:pPr>
              <a:defRPr/>
            </a:pPr>
            <a:fld id="{48DDA047-F136-4A19-A911-402CBA057CA5}" type="slidenum">
              <a:rPr lang="en-US" altLang="en-US"/>
              <a:pPr>
                <a:defRPr/>
              </a:pPr>
              <a:t>‹#›</a:t>
            </a:fld>
            <a:endParaRPr lang="en-US" altLang="en-US"/>
          </a:p>
        </p:txBody>
      </p:sp>
    </p:spTree>
    <p:extLst>
      <p:ext uri="{BB962C8B-B14F-4D97-AF65-F5344CB8AC3E}">
        <p14:creationId xmlns:p14="http://schemas.microsoft.com/office/powerpoint/2010/main" val="4109063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11539987-BD7A-2CA5-3737-EF74CBB9670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456ABE86-7B9C-CA7A-32B8-71728EFACA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B118A72A-A199-9ECA-10BB-278A5C2F48C0}"/>
              </a:ext>
            </a:extLst>
          </p:cNvPr>
          <p:cNvSpPr>
            <a:spLocks noGrp="1" noChangeArrowheads="1"/>
          </p:cNvSpPr>
          <p:nvPr>
            <p:ph type="sldNum" sz="quarter" idx="12"/>
          </p:nvPr>
        </p:nvSpPr>
        <p:spPr>
          <a:ln/>
        </p:spPr>
        <p:txBody>
          <a:bodyPr/>
          <a:lstStyle>
            <a:lvl1pPr>
              <a:defRPr/>
            </a:lvl1pPr>
          </a:lstStyle>
          <a:p>
            <a:pPr>
              <a:defRPr/>
            </a:pPr>
            <a:fld id="{32F9E68F-5FE8-4F3B-8511-DA341BFDBD02}" type="slidenum">
              <a:rPr lang="en-US" altLang="en-US"/>
              <a:pPr>
                <a:defRPr/>
              </a:pPr>
              <a:t>‹#›</a:t>
            </a:fld>
            <a:endParaRPr lang="en-US" altLang="en-US"/>
          </a:p>
        </p:txBody>
      </p:sp>
    </p:spTree>
    <p:extLst>
      <p:ext uri="{BB962C8B-B14F-4D97-AF65-F5344CB8AC3E}">
        <p14:creationId xmlns:p14="http://schemas.microsoft.com/office/powerpoint/2010/main" val="286050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AB2D2275-3A57-277A-930B-765BEF3FC1D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8DA9BA17-2E53-0EC5-4BA7-454DD02BFC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2C97E8E2-FA47-90ED-EB7B-FC93CE303D85}"/>
              </a:ext>
            </a:extLst>
          </p:cNvPr>
          <p:cNvSpPr>
            <a:spLocks noGrp="1" noChangeArrowheads="1"/>
          </p:cNvSpPr>
          <p:nvPr>
            <p:ph type="sldNum" sz="quarter" idx="12"/>
          </p:nvPr>
        </p:nvSpPr>
        <p:spPr>
          <a:ln/>
        </p:spPr>
        <p:txBody>
          <a:bodyPr/>
          <a:lstStyle>
            <a:lvl1pPr>
              <a:defRPr/>
            </a:lvl1pPr>
          </a:lstStyle>
          <a:p>
            <a:pPr>
              <a:defRPr/>
            </a:pPr>
            <a:fld id="{F55CBAF1-B118-4D39-A3A2-5E9C0F76E22A}" type="slidenum">
              <a:rPr lang="en-US" altLang="en-US"/>
              <a:pPr>
                <a:defRPr/>
              </a:pPr>
              <a:t>‹#›</a:t>
            </a:fld>
            <a:endParaRPr lang="en-US" altLang="en-US"/>
          </a:p>
        </p:txBody>
      </p:sp>
    </p:spTree>
    <p:extLst>
      <p:ext uri="{BB962C8B-B14F-4D97-AF65-F5344CB8AC3E}">
        <p14:creationId xmlns:p14="http://schemas.microsoft.com/office/powerpoint/2010/main" val="3482904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64A89884-37E4-02A7-D96C-BA8A79E9802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F7115644-C65A-618A-7019-F3E540AC06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EA3D0007-A5A3-A640-25DD-72F2AB6B0865}"/>
              </a:ext>
            </a:extLst>
          </p:cNvPr>
          <p:cNvSpPr>
            <a:spLocks noGrp="1" noChangeArrowheads="1"/>
          </p:cNvSpPr>
          <p:nvPr>
            <p:ph type="sldNum" sz="quarter" idx="12"/>
          </p:nvPr>
        </p:nvSpPr>
        <p:spPr>
          <a:ln/>
        </p:spPr>
        <p:txBody>
          <a:bodyPr/>
          <a:lstStyle>
            <a:lvl1pPr>
              <a:defRPr/>
            </a:lvl1pPr>
          </a:lstStyle>
          <a:p>
            <a:pPr>
              <a:defRPr/>
            </a:pPr>
            <a:fld id="{01C6D55B-E39D-4223-8737-6484823935D2}" type="slidenum">
              <a:rPr lang="en-US" altLang="en-US"/>
              <a:pPr>
                <a:defRPr/>
              </a:pPr>
              <a:t>‹#›</a:t>
            </a:fld>
            <a:endParaRPr lang="en-US" altLang="en-US"/>
          </a:p>
        </p:txBody>
      </p:sp>
    </p:spTree>
    <p:extLst>
      <p:ext uri="{BB962C8B-B14F-4D97-AF65-F5344CB8AC3E}">
        <p14:creationId xmlns:p14="http://schemas.microsoft.com/office/powerpoint/2010/main" val="407730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966FD116-21A2-D0E1-84EC-340FA89FC7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F4061706-4AC2-BBB2-5F77-15179C6C7D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0D15AF40-A340-DE1D-A6F5-C6DA2AA18067}"/>
              </a:ext>
            </a:extLst>
          </p:cNvPr>
          <p:cNvSpPr>
            <a:spLocks noGrp="1" noChangeArrowheads="1"/>
          </p:cNvSpPr>
          <p:nvPr>
            <p:ph type="sldNum" sz="quarter" idx="12"/>
          </p:nvPr>
        </p:nvSpPr>
        <p:spPr>
          <a:ln/>
        </p:spPr>
        <p:txBody>
          <a:bodyPr/>
          <a:lstStyle>
            <a:lvl1pPr>
              <a:defRPr/>
            </a:lvl1pPr>
          </a:lstStyle>
          <a:p>
            <a:pPr>
              <a:defRPr/>
            </a:pPr>
            <a:fld id="{586FD2B1-576E-4798-BEBC-362632EA28C4}" type="slidenum">
              <a:rPr lang="en-US" altLang="en-US"/>
              <a:pPr>
                <a:defRPr/>
              </a:pPr>
              <a:t>‹#›</a:t>
            </a:fld>
            <a:endParaRPr lang="en-US" altLang="en-US"/>
          </a:p>
        </p:txBody>
      </p:sp>
    </p:spTree>
    <p:extLst>
      <p:ext uri="{BB962C8B-B14F-4D97-AF65-F5344CB8AC3E}">
        <p14:creationId xmlns:p14="http://schemas.microsoft.com/office/powerpoint/2010/main" val="419641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E299382F-94B4-D4C6-0AD7-0D8A0B5B901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4EC2CEF1-E75D-61EE-674A-F6E046E719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458159A-ABED-5FD9-37A3-EC8B116E6FBC}"/>
              </a:ext>
            </a:extLst>
          </p:cNvPr>
          <p:cNvSpPr>
            <a:spLocks noGrp="1" noChangeArrowheads="1"/>
          </p:cNvSpPr>
          <p:nvPr>
            <p:ph type="sldNum" sz="quarter" idx="12"/>
          </p:nvPr>
        </p:nvSpPr>
        <p:spPr>
          <a:ln/>
        </p:spPr>
        <p:txBody>
          <a:bodyPr/>
          <a:lstStyle>
            <a:lvl1pPr>
              <a:defRPr/>
            </a:lvl1pPr>
          </a:lstStyle>
          <a:p>
            <a:pPr>
              <a:defRPr/>
            </a:pPr>
            <a:fld id="{42419C1D-58AF-4A78-A6E2-1915F4049F53}" type="slidenum">
              <a:rPr lang="en-US" altLang="en-US"/>
              <a:pPr>
                <a:defRPr/>
              </a:pPr>
              <a:t>‹#›</a:t>
            </a:fld>
            <a:endParaRPr lang="en-US" altLang="en-US"/>
          </a:p>
        </p:txBody>
      </p:sp>
    </p:spTree>
    <p:extLst>
      <p:ext uri="{BB962C8B-B14F-4D97-AF65-F5344CB8AC3E}">
        <p14:creationId xmlns:p14="http://schemas.microsoft.com/office/powerpoint/2010/main" val="2998290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2EF51420-2557-59A2-4E1A-058AF030A37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3B188821-8329-AE2C-8BA7-FC55CDD4533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5357E5C-7E5C-5D8B-CF5B-88AAF4AC716B}"/>
              </a:ext>
            </a:extLst>
          </p:cNvPr>
          <p:cNvSpPr>
            <a:spLocks noGrp="1" noChangeArrowheads="1"/>
          </p:cNvSpPr>
          <p:nvPr>
            <p:ph type="sldNum" sz="quarter" idx="12"/>
          </p:nvPr>
        </p:nvSpPr>
        <p:spPr>
          <a:ln/>
        </p:spPr>
        <p:txBody>
          <a:bodyPr/>
          <a:lstStyle>
            <a:lvl1pPr>
              <a:defRPr/>
            </a:lvl1pPr>
          </a:lstStyle>
          <a:p>
            <a:pPr>
              <a:defRPr/>
            </a:pPr>
            <a:fld id="{AF81B412-86BE-4680-B676-F14B3FC7B2D2}" type="slidenum">
              <a:rPr lang="en-US" altLang="en-US"/>
              <a:pPr>
                <a:defRPr/>
              </a:pPr>
              <a:t>‹#›</a:t>
            </a:fld>
            <a:endParaRPr lang="en-US" altLang="en-US"/>
          </a:p>
        </p:txBody>
      </p:sp>
    </p:spTree>
    <p:extLst>
      <p:ext uri="{BB962C8B-B14F-4D97-AF65-F5344CB8AC3E}">
        <p14:creationId xmlns:p14="http://schemas.microsoft.com/office/powerpoint/2010/main" val="859856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VertTx" preserve="1">
  <p:cSld name="Title, Clip Art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30725"/>
          </a:xfrm>
        </p:spPr>
        <p:txBody>
          <a:bodyPr/>
          <a:lstStyle/>
          <a:p>
            <a:pPr lvl="0"/>
            <a:endParaRPr lang="en-US" noProof="0"/>
          </a:p>
        </p:txBody>
      </p:sp>
      <p:sp>
        <p:nvSpPr>
          <p:cNvPr id="4" name="Vertical Text Placeholder 3"/>
          <p:cNvSpPr>
            <a:spLocks noGrp="1"/>
          </p:cNvSpPr>
          <p:nvPr>
            <p:ph type="body" orient="vert" sz="half" idx="2"/>
          </p:nvPr>
        </p:nvSpPr>
        <p:spPr>
          <a:xfrm>
            <a:off x="4648200" y="1600200"/>
            <a:ext cx="4038600" cy="4530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433FD6DA-561B-3154-9875-1AB1BA51EF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671DEC70-BE0D-8C9C-4E5E-34BA08FBB0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06DBD69F-95EE-C55B-DB14-F6AE3D9AE1D9}"/>
              </a:ext>
            </a:extLst>
          </p:cNvPr>
          <p:cNvSpPr>
            <a:spLocks noGrp="1" noChangeArrowheads="1"/>
          </p:cNvSpPr>
          <p:nvPr>
            <p:ph type="sldNum" sz="quarter" idx="12"/>
          </p:nvPr>
        </p:nvSpPr>
        <p:spPr>
          <a:ln/>
        </p:spPr>
        <p:txBody>
          <a:bodyPr/>
          <a:lstStyle>
            <a:lvl1pPr>
              <a:defRPr/>
            </a:lvl1pPr>
          </a:lstStyle>
          <a:p>
            <a:pPr>
              <a:defRPr/>
            </a:pPr>
            <a:fld id="{9FBA9CF7-7F42-4341-A583-1C4C8CBD8E81}" type="slidenum">
              <a:rPr lang="en-US" altLang="en-US"/>
              <a:pPr>
                <a:defRPr/>
              </a:pPr>
              <a:t>‹#›</a:t>
            </a:fld>
            <a:endParaRPr lang="en-US" altLang="en-US"/>
          </a:p>
        </p:txBody>
      </p:sp>
    </p:spTree>
    <p:extLst>
      <p:ext uri="{BB962C8B-B14F-4D97-AF65-F5344CB8AC3E}">
        <p14:creationId xmlns:p14="http://schemas.microsoft.com/office/powerpoint/2010/main" val="2852528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10C6E091-46D1-DDE4-60AD-7592A8B7C5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22E6B365-4DFB-E4A8-9E9F-989CEA60D3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6BE25F4C-B676-4F57-8531-2DE7A1A08396}"/>
              </a:ext>
            </a:extLst>
          </p:cNvPr>
          <p:cNvSpPr>
            <a:spLocks noGrp="1" noChangeArrowheads="1"/>
          </p:cNvSpPr>
          <p:nvPr>
            <p:ph type="sldNum" sz="quarter" idx="12"/>
          </p:nvPr>
        </p:nvSpPr>
        <p:spPr>
          <a:ln/>
        </p:spPr>
        <p:txBody>
          <a:bodyPr/>
          <a:lstStyle>
            <a:lvl1pPr>
              <a:defRPr/>
            </a:lvl1pPr>
          </a:lstStyle>
          <a:p>
            <a:pPr>
              <a:defRPr/>
            </a:pPr>
            <a:fld id="{B8B69F25-44EF-49D5-8EBA-D4263D46F029}" type="slidenum">
              <a:rPr lang="en-US" altLang="en-US"/>
              <a:pPr>
                <a:defRPr/>
              </a:pPr>
              <a:t>‹#›</a:t>
            </a:fld>
            <a:endParaRPr lang="en-US" altLang="en-US"/>
          </a:p>
        </p:txBody>
      </p:sp>
    </p:spTree>
    <p:extLst>
      <p:ext uri="{BB962C8B-B14F-4D97-AF65-F5344CB8AC3E}">
        <p14:creationId xmlns:p14="http://schemas.microsoft.com/office/powerpoint/2010/main" val="3790335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B6FA3DF-CCB6-669E-C13F-468168C11D39}"/>
              </a:ext>
            </a:extLst>
          </p:cNvPr>
          <p:cNvGrpSpPr>
            <a:grpSpLocks/>
          </p:cNvGrpSpPr>
          <p:nvPr/>
        </p:nvGrpSpPr>
        <p:grpSpPr bwMode="auto">
          <a:xfrm>
            <a:off x="1588" y="0"/>
            <a:ext cx="9148762" cy="6851650"/>
            <a:chOff x="1" y="0"/>
            <a:chExt cx="5763" cy="4316"/>
          </a:xfrm>
        </p:grpSpPr>
        <p:sp>
          <p:nvSpPr>
            <p:cNvPr id="294915" name="Freeform 3">
              <a:extLst>
                <a:ext uri="{FF2B5EF4-FFF2-40B4-BE49-F238E27FC236}">
                  <a16:creationId xmlns:a16="http://schemas.microsoft.com/office/drawing/2014/main" id="{A8F62A12-6C77-99F8-E241-CC45BDF45190}"/>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94916" name="Freeform 4">
              <a:extLst>
                <a:ext uri="{FF2B5EF4-FFF2-40B4-BE49-F238E27FC236}">
                  <a16:creationId xmlns:a16="http://schemas.microsoft.com/office/drawing/2014/main" id="{2D1A3047-9874-AF95-C7BC-46192152ACA1}"/>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94917" name="Freeform 5">
              <a:extLst>
                <a:ext uri="{FF2B5EF4-FFF2-40B4-BE49-F238E27FC236}">
                  <a16:creationId xmlns:a16="http://schemas.microsoft.com/office/drawing/2014/main" id="{02A12B41-6E43-2699-196D-C854E50CE474}"/>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1035" name="Group 6">
              <a:extLst>
                <a:ext uri="{FF2B5EF4-FFF2-40B4-BE49-F238E27FC236}">
                  <a16:creationId xmlns:a16="http://schemas.microsoft.com/office/drawing/2014/main" id="{AF69AED0-019B-93F5-66B1-C536C3A520C9}"/>
                </a:ext>
              </a:extLst>
            </p:cNvPr>
            <p:cNvGrpSpPr>
              <a:grpSpLocks/>
            </p:cNvGrpSpPr>
            <p:nvPr/>
          </p:nvGrpSpPr>
          <p:grpSpPr bwMode="auto">
            <a:xfrm>
              <a:off x="288" y="0"/>
              <a:ext cx="5098" cy="4316"/>
              <a:chOff x="288" y="0"/>
              <a:chExt cx="5098" cy="4316"/>
            </a:xfrm>
          </p:grpSpPr>
          <p:sp>
            <p:nvSpPr>
              <p:cNvPr id="294919" name="Freeform 7">
                <a:extLst>
                  <a:ext uri="{FF2B5EF4-FFF2-40B4-BE49-F238E27FC236}">
                    <a16:creationId xmlns:a16="http://schemas.microsoft.com/office/drawing/2014/main" id="{F56CE22D-05E4-04B4-2B11-D39C3FDDC44C}"/>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0" name="Freeform 8">
                <a:extLst>
                  <a:ext uri="{FF2B5EF4-FFF2-40B4-BE49-F238E27FC236}">
                    <a16:creationId xmlns:a16="http://schemas.microsoft.com/office/drawing/2014/main" id="{A49ADA92-896A-B134-D842-1498F3958AD4}"/>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1" name="Freeform 9">
                <a:extLst>
                  <a:ext uri="{FF2B5EF4-FFF2-40B4-BE49-F238E27FC236}">
                    <a16:creationId xmlns:a16="http://schemas.microsoft.com/office/drawing/2014/main" id="{7CCDE24B-5FB7-C9A4-02BC-917352CB88D8}"/>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2" name="Freeform 10">
                <a:extLst>
                  <a:ext uri="{FF2B5EF4-FFF2-40B4-BE49-F238E27FC236}">
                    <a16:creationId xmlns:a16="http://schemas.microsoft.com/office/drawing/2014/main" id="{277DF836-8659-ACAC-204D-74411275E09C}"/>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3" name="Freeform 11">
                <a:extLst>
                  <a:ext uri="{FF2B5EF4-FFF2-40B4-BE49-F238E27FC236}">
                    <a16:creationId xmlns:a16="http://schemas.microsoft.com/office/drawing/2014/main" id="{728A351B-95E4-E37E-3B1A-AF4621448955}"/>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4" name="Freeform 12">
                <a:extLst>
                  <a:ext uri="{FF2B5EF4-FFF2-40B4-BE49-F238E27FC236}">
                    <a16:creationId xmlns:a16="http://schemas.microsoft.com/office/drawing/2014/main" id="{395FD173-82E6-CAD7-D4CD-A04C024B0D3C}"/>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5" name="Freeform 13">
                <a:extLst>
                  <a:ext uri="{FF2B5EF4-FFF2-40B4-BE49-F238E27FC236}">
                    <a16:creationId xmlns:a16="http://schemas.microsoft.com/office/drawing/2014/main" id="{B46A8175-9F2D-6E67-0D22-72BD9DBA5368}"/>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6" name="Freeform 14">
                <a:extLst>
                  <a:ext uri="{FF2B5EF4-FFF2-40B4-BE49-F238E27FC236}">
                    <a16:creationId xmlns:a16="http://schemas.microsoft.com/office/drawing/2014/main" id="{E991D731-5FB8-31FF-F160-9709A755AC6A}"/>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7" name="Freeform 15">
                <a:extLst>
                  <a:ext uri="{FF2B5EF4-FFF2-40B4-BE49-F238E27FC236}">
                    <a16:creationId xmlns:a16="http://schemas.microsoft.com/office/drawing/2014/main" id="{CC439395-B99D-7647-313C-214A56F9601F}"/>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8" name="Freeform 16">
                <a:extLst>
                  <a:ext uri="{FF2B5EF4-FFF2-40B4-BE49-F238E27FC236}">
                    <a16:creationId xmlns:a16="http://schemas.microsoft.com/office/drawing/2014/main" id="{CC9C740A-E0ED-A4BE-FF6F-BAE3E7CDA1DC}"/>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29" name="Freeform 17">
                <a:extLst>
                  <a:ext uri="{FF2B5EF4-FFF2-40B4-BE49-F238E27FC236}">
                    <a16:creationId xmlns:a16="http://schemas.microsoft.com/office/drawing/2014/main" id="{6E2B8831-8A98-7F58-AFBF-C955F972A513}"/>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30" name="Freeform 18">
                <a:extLst>
                  <a:ext uri="{FF2B5EF4-FFF2-40B4-BE49-F238E27FC236}">
                    <a16:creationId xmlns:a16="http://schemas.microsoft.com/office/drawing/2014/main" id="{B7DDA6EF-033C-0A8A-9636-70B00E476EB5}"/>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4931" name="Freeform 19">
                <a:extLst>
                  <a:ext uri="{FF2B5EF4-FFF2-40B4-BE49-F238E27FC236}">
                    <a16:creationId xmlns:a16="http://schemas.microsoft.com/office/drawing/2014/main" id="{EC69968E-B524-49A5-6919-73114BEDB437}"/>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294932" name="Freeform 20">
              <a:extLst>
                <a:ext uri="{FF2B5EF4-FFF2-40B4-BE49-F238E27FC236}">
                  <a16:creationId xmlns:a16="http://schemas.microsoft.com/office/drawing/2014/main" id="{0ADC46A0-B1F2-4EE1-77D5-ECFC259FCEA1}"/>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94933" name="Freeform 21">
              <a:extLst>
                <a:ext uri="{FF2B5EF4-FFF2-40B4-BE49-F238E27FC236}">
                  <a16:creationId xmlns:a16="http://schemas.microsoft.com/office/drawing/2014/main" id="{3F849125-11F2-34C4-3793-FC0B9D331C42}"/>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94934" name="Freeform 22">
              <a:extLst>
                <a:ext uri="{FF2B5EF4-FFF2-40B4-BE49-F238E27FC236}">
                  <a16:creationId xmlns:a16="http://schemas.microsoft.com/office/drawing/2014/main" id="{107E8DA8-2961-F924-C600-A67D5F732BA9}"/>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039" name="Freeform 23">
              <a:extLst>
                <a:ext uri="{FF2B5EF4-FFF2-40B4-BE49-F238E27FC236}">
                  <a16:creationId xmlns:a16="http://schemas.microsoft.com/office/drawing/2014/main" id="{6656094E-941E-7875-0D62-044FCC199E2A}"/>
                </a:ext>
              </a:extLst>
            </p:cNvPr>
            <p:cNvSpPr>
              <a:spLocks/>
            </p:cNvSpPr>
            <p:nvPr/>
          </p:nvSpPr>
          <p:spPr bwMode="hidden">
            <a:xfrm>
              <a:off x="5041" y="0"/>
              <a:ext cx="719" cy="845"/>
            </a:xfrm>
            <a:custGeom>
              <a:avLst/>
              <a:gdLst>
                <a:gd name="T0" fmla="*/ 801 w 717"/>
                <a:gd name="T1" fmla="*/ 845 h 845"/>
                <a:gd name="T2" fmla="*/ 801 w 717"/>
                <a:gd name="T3" fmla="*/ 821 h 845"/>
                <a:gd name="T4" fmla="*/ 658 w 717"/>
                <a:gd name="T5" fmla="*/ 605 h 845"/>
                <a:gd name="T6" fmla="*/ 448 w 717"/>
                <a:gd name="T7" fmla="*/ 396 h 845"/>
                <a:gd name="T8" fmla="*/ 263 w 717"/>
                <a:gd name="T9" fmla="*/ 192 h 845"/>
                <a:gd name="T10" fmla="*/ 17 w 717"/>
                <a:gd name="T11" fmla="*/ 0 h 845"/>
                <a:gd name="T12" fmla="*/ 0 w 717"/>
                <a:gd name="T13" fmla="*/ 0 h 845"/>
                <a:gd name="T14" fmla="*/ 251 w 717"/>
                <a:gd name="T15" fmla="*/ 198 h 845"/>
                <a:gd name="T16" fmla="*/ 442 w 717"/>
                <a:gd name="T17" fmla="*/ 408 h 845"/>
                <a:gd name="T18" fmla="*/ 652 w 717"/>
                <a:gd name="T19" fmla="*/ 623 h 845"/>
                <a:gd name="T20" fmla="*/ 801 w 717"/>
                <a:gd name="T21" fmla="*/ 845 h 845"/>
                <a:gd name="T22" fmla="*/ 80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24">
              <a:extLst>
                <a:ext uri="{FF2B5EF4-FFF2-40B4-BE49-F238E27FC236}">
                  <a16:creationId xmlns:a16="http://schemas.microsoft.com/office/drawing/2014/main" id="{D7184493-A069-1AD9-C294-0DE3655E138B}"/>
                </a:ext>
              </a:extLst>
            </p:cNvPr>
            <p:cNvSpPr>
              <a:spLocks/>
            </p:cNvSpPr>
            <p:nvPr/>
          </p:nvSpPr>
          <p:spPr bwMode="hidden">
            <a:xfrm>
              <a:off x="5352" y="0"/>
              <a:ext cx="408" cy="414"/>
            </a:xfrm>
            <a:custGeom>
              <a:avLst/>
              <a:gdLst>
                <a:gd name="T0" fmla="*/ 449 w 407"/>
                <a:gd name="T1" fmla="*/ 414 h 414"/>
                <a:gd name="T2" fmla="*/ 449 w 407"/>
                <a:gd name="T3" fmla="*/ 396 h 414"/>
                <a:gd name="T4" fmla="*/ 264 w 407"/>
                <a:gd name="T5" fmla="*/ 192 h 414"/>
                <a:gd name="T6" fmla="*/ 12 w 407"/>
                <a:gd name="T7" fmla="*/ 0 h 414"/>
                <a:gd name="T8" fmla="*/ 0 w 407"/>
                <a:gd name="T9" fmla="*/ 0 h 414"/>
                <a:gd name="T10" fmla="*/ 108 w 407"/>
                <a:gd name="T11" fmla="*/ 102 h 414"/>
                <a:gd name="T12" fmla="*/ 258 w 407"/>
                <a:gd name="T13" fmla="*/ 204 h 414"/>
                <a:gd name="T14" fmla="*/ 449 w 407"/>
                <a:gd name="T15" fmla="*/ 414 h 414"/>
                <a:gd name="T16" fmla="*/ 449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4937" name="Freeform 25">
              <a:extLst>
                <a:ext uri="{FF2B5EF4-FFF2-40B4-BE49-F238E27FC236}">
                  <a16:creationId xmlns:a16="http://schemas.microsoft.com/office/drawing/2014/main" id="{24A1B15C-270A-629E-2BC2-C7EABF2BA292}"/>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042" name="Freeform 26">
              <a:extLst>
                <a:ext uri="{FF2B5EF4-FFF2-40B4-BE49-F238E27FC236}">
                  <a16:creationId xmlns:a16="http://schemas.microsoft.com/office/drawing/2014/main" id="{945BCAB7-BA4C-2576-B093-E5243DABB397}"/>
                </a:ext>
              </a:extLst>
            </p:cNvPr>
            <p:cNvSpPr>
              <a:spLocks/>
            </p:cNvSpPr>
            <p:nvPr/>
          </p:nvSpPr>
          <p:spPr bwMode="hidden">
            <a:xfrm>
              <a:off x="6" y="0"/>
              <a:ext cx="588" cy="599"/>
            </a:xfrm>
            <a:custGeom>
              <a:avLst/>
              <a:gdLst>
                <a:gd name="T0" fmla="*/ 670 w 586"/>
                <a:gd name="T1" fmla="*/ 0 h 599"/>
                <a:gd name="T2" fmla="*/ 652 w 586"/>
                <a:gd name="T3" fmla="*/ 0 h 599"/>
                <a:gd name="T4" fmla="*/ 458 w 586"/>
                <a:gd name="T5" fmla="*/ 132 h 599"/>
                <a:gd name="T6" fmla="*/ 299 w 586"/>
                <a:gd name="T7" fmla="*/ 270 h 599"/>
                <a:gd name="T8" fmla="*/ 120 w 586"/>
                <a:gd name="T9" fmla="*/ 420 h 599"/>
                <a:gd name="T10" fmla="*/ 0 w 586"/>
                <a:gd name="T11" fmla="*/ 575 h 599"/>
                <a:gd name="T12" fmla="*/ 0 w 586"/>
                <a:gd name="T13" fmla="*/ 599 h 599"/>
                <a:gd name="T14" fmla="*/ 120 w 586"/>
                <a:gd name="T15" fmla="*/ 432 h 599"/>
                <a:gd name="T16" fmla="*/ 299 w 586"/>
                <a:gd name="T17" fmla="*/ 282 h 599"/>
                <a:gd name="T18" fmla="*/ 470 w 586"/>
                <a:gd name="T19" fmla="*/ 138 h 599"/>
                <a:gd name="T20" fmla="*/ 670 w 586"/>
                <a:gd name="T21" fmla="*/ 0 h 599"/>
                <a:gd name="T22" fmla="*/ 67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27">
              <a:extLst>
                <a:ext uri="{FF2B5EF4-FFF2-40B4-BE49-F238E27FC236}">
                  <a16:creationId xmlns:a16="http://schemas.microsoft.com/office/drawing/2014/main" id="{8BB7F2CD-0649-2E2F-B8BD-7691B344B664}"/>
                </a:ext>
              </a:extLst>
            </p:cNvPr>
            <p:cNvSpPr>
              <a:spLocks/>
            </p:cNvSpPr>
            <p:nvPr/>
          </p:nvSpPr>
          <p:spPr bwMode="hidden">
            <a:xfrm>
              <a:off x="6" y="0"/>
              <a:ext cx="270" cy="252"/>
            </a:xfrm>
            <a:custGeom>
              <a:avLst/>
              <a:gdLst>
                <a:gd name="T0" fmla="*/ 311 w 269"/>
                <a:gd name="T1" fmla="*/ 0 h 252"/>
                <a:gd name="T2" fmla="*/ 293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311 w 269"/>
                <a:gd name="T15" fmla="*/ 0 h 252"/>
                <a:gd name="T16" fmla="*/ 311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Line 28">
              <a:extLst>
                <a:ext uri="{FF2B5EF4-FFF2-40B4-BE49-F238E27FC236}">
                  <a16:creationId xmlns:a16="http://schemas.microsoft.com/office/drawing/2014/main" id="{B7AABFD0-9CCA-5ABC-6A59-0D98E87D1251}"/>
                </a:ext>
              </a:extLst>
            </p:cNvPr>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 name="Line 29">
              <a:extLst>
                <a:ext uri="{FF2B5EF4-FFF2-40B4-BE49-F238E27FC236}">
                  <a16:creationId xmlns:a16="http://schemas.microsoft.com/office/drawing/2014/main" id="{49FEA63B-C9E4-616D-F0AF-3107776DE407}"/>
                </a:ext>
              </a:extLst>
            </p:cNvPr>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6" name="Line 30">
              <a:extLst>
                <a:ext uri="{FF2B5EF4-FFF2-40B4-BE49-F238E27FC236}">
                  <a16:creationId xmlns:a16="http://schemas.microsoft.com/office/drawing/2014/main" id="{CC800009-BF8A-53F6-BACA-6373365438AC}"/>
                </a:ext>
              </a:extLst>
            </p:cNvPr>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47" name="Group 31">
              <a:extLst>
                <a:ext uri="{FF2B5EF4-FFF2-40B4-BE49-F238E27FC236}">
                  <a16:creationId xmlns:a16="http://schemas.microsoft.com/office/drawing/2014/main" id="{B9E35234-D212-B1A1-48A7-1BB1A59D05B3}"/>
                </a:ext>
              </a:extLst>
            </p:cNvPr>
            <p:cNvGrpSpPr>
              <a:grpSpLocks/>
            </p:cNvGrpSpPr>
            <p:nvPr/>
          </p:nvGrpSpPr>
          <p:grpSpPr bwMode="auto">
            <a:xfrm>
              <a:off x="1" y="392"/>
              <a:ext cx="5758" cy="1571"/>
              <a:chOff x="1" y="392"/>
              <a:chExt cx="5758" cy="1571"/>
            </a:xfrm>
          </p:grpSpPr>
          <p:sp>
            <p:nvSpPr>
              <p:cNvPr id="1050" name="Line 32">
                <a:extLst>
                  <a:ext uri="{FF2B5EF4-FFF2-40B4-BE49-F238E27FC236}">
                    <a16:creationId xmlns:a16="http://schemas.microsoft.com/office/drawing/2014/main" id="{90373754-5AED-11E1-2270-18652615FE47}"/>
                  </a:ext>
                </a:extLst>
              </p:cNvPr>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1" name="Line 33">
                <a:extLst>
                  <a:ext uri="{FF2B5EF4-FFF2-40B4-BE49-F238E27FC236}">
                    <a16:creationId xmlns:a16="http://schemas.microsoft.com/office/drawing/2014/main" id="{B8ACF65C-8942-9557-5E59-79671840D51A}"/>
                  </a:ext>
                </a:extLst>
              </p:cNvPr>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Line 34">
                <a:extLst>
                  <a:ext uri="{FF2B5EF4-FFF2-40B4-BE49-F238E27FC236}">
                    <a16:creationId xmlns:a16="http://schemas.microsoft.com/office/drawing/2014/main" id="{25D47B55-1A7C-69B9-219D-FFDDA3537778}"/>
                  </a:ext>
                </a:extLst>
              </p:cNvPr>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3" name="Line 35">
                <a:extLst>
                  <a:ext uri="{FF2B5EF4-FFF2-40B4-BE49-F238E27FC236}">
                    <a16:creationId xmlns:a16="http://schemas.microsoft.com/office/drawing/2014/main" id="{998608E2-40C3-D1B4-78C0-9FE45FE78B04}"/>
                  </a:ext>
                </a:extLst>
              </p:cNvPr>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36">
                <a:extLst>
                  <a:ext uri="{FF2B5EF4-FFF2-40B4-BE49-F238E27FC236}">
                    <a16:creationId xmlns:a16="http://schemas.microsoft.com/office/drawing/2014/main" id="{141CACD9-F3E4-C51C-2C69-771E13598CC9}"/>
                  </a:ext>
                </a:extLst>
              </p:cNvPr>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8" name="Line 37">
              <a:extLst>
                <a:ext uri="{FF2B5EF4-FFF2-40B4-BE49-F238E27FC236}">
                  <a16:creationId xmlns:a16="http://schemas.microsoft.com/office/drawing/2014/main" id="{C22E205E-5ED2-01C2-8854-124BBC216492}"/>
                </a:ext>
              </a:extLst>
            </p:cNvPr>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38">
              <a:extLst>
                <a:ext uri="{FF2B5EF4-FFF2-40B4-BE49-F238E27FC236}">
                  <a16:creationId xmlns:a16="http://schemas.microsoft.com/office/drawing/2014/main" id="{9D331C4A-22B7-B8E0-F931-8B92E703FF8F}"/>
                </a:ext>
              </a:extLst>
            </p:cNvPr>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94951" name="Rectangle 39">
            <a:extLst>
              <a:ext uri="{FF2B5EF4-FFF2-40B4-BE49-F238E27FC236}">
                <a16:creationId xmlns:a16="http://schemas.microsoft.com/office/drawing/2014/main" id="{BD80B62F-AFDD-F9DA-7E95-DC6CDA0D1FDE}"/>
              </a:ext>
            </a:extLst>
          </p:cNvPr>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294952" name="Rectangle 40">
            <a:extLst>
              <a:ext uri="{FF2B5EF4-FFF2-40B4-BE49-F238E27FC236}">
                <a16:creationId xmlns:a16="http://schemas.microsoft.com/office/drawing/2014/main" id="{D98E4101-21AC-3BDA-7E24-A3D479589763}"/>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
        <p:nvSpPr>
          <p:cNvPr id="294953" name="Rectangle 41">
            <a:extLst>
              <a:ext uri="{FF2B5EF4-FFF2-40B4-BE49-F238E27FC236}">
                <a16:creationId xmlns:a16="http://schemas.microsoft.com/office/drawing/2014/main" id="{83A925AF-4FA3-A7FC-59DE-7C4B175CC16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294954" name="Rectangle 42">
            <a:extLst>
              <a:ext uri="{FF2B5EF4-FFF2-40B4-BE49-F238E27FC236}">
                <a16:creationId xmlns:a16="http://schemas.microsoft.com/office/drawing/2014/main" id="{39C5FC26-FC84-F3DC-4581-999D697F387E}"/>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F61785DC-6534-4A5B-92F0-CDA11BA9475D}" type="slidenum">
              <a:rPr lang="en-US" altLang="en-US"/>
              <a:pPr>
                <a:defRPr/>
              </a:pPr>
              <a:t>‹#›</a:t>
            </a:fld>
            <a:endParaRPr lang="en-US" altLang="en-US"/>
          </a:p>
        </p:txBody>
      </p:sp>
      <p:sp>
        <p:nvSpPr>
          <p:cNvPr id="294955" name="Rectangle 43">
            <a:extLst>
              <a:ext uri="{FF2B5EF4-FFF2-40B4-BE49-F238E27FC236}">
                <a16:creationId xmlns:a16="http://schemas.microsoft.com/office/drawing/2014/main" id="{F0183774-2560-8AD9-D946-5987A374CCD7}"/>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846" r:id="rId1"/>
    <p:sldLayoutId id="2147484834" r:id="rId2"/>
    <p:sldLayoutId id="2147484835" r:id="rId3"/>
    <p:sldLayoutId id="2147484836" r:id="rId4"/>
    <p:sldLayoutId id="2147484837" r:id="rId5"/>
    <p:sldLayoutId id="2147484838" r:id="rId6"/>
    <p:sldLayoutId id="2147484839" r:id="rId7"/>
    <p:sldLayoutId id="2147484840" r:id="rId8"/>
    <p:sldLayoutId id="2147484841" r:id="rId9"/>
    <p:sldLayoutId id="2147484842" r:id="rId10"/>
    <p:sldLayoutId id="2147484843" r:id="rId11"/>
    <p:sldLayoutId id="2147484844" r:id="rId12"/>
    <p:sldLayoutId id="2147484845"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cise.ufl.edu/academics/graduate/graduate-student-welcom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lcook@ufl.edu" TargetMode="External"/><Relationship Id="rId2" Type="http://schemas.openxmlformats.org/officeDocument/2006/relationships/hyperlink" Target="https://ufl.instructure.com/courses/347223/pages/start-her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ise.ufl.edu/academics/graduate/phd/#supervisio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cise.ufl.edu/academics/grad/qualifying-exam-req"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alcook@ufl.edu"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Cook&#8212;alcook@ufl.edu"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klsapp@ufl.edu"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graduateschool.ufl.edu/graduate-school-calendar/"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internationalfriendship.or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ase.ufl.edu/"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47A9840-61FE-DE37-6092-4E70D76B2884}"/>
              </a:ext>
            </a:extLst>
          </p:cNvPr>
          <p:cNvSpPr>
            <a:spLocks noGrp="1" noChangeArrowheads="1"/>
          </p:cNvSpPr>
          <p:nvPr>
            <p:ph type="ctrTitle"/>
          </p:nvPr>
        </p:nvSpPr>
        <p:spPr/>
        <p:txBody>
          <a:bodyPr/>
          <a:lstStyle/>
          <a:p>
            <a:pPr eaLnBrk="1" hangingPunct="1">
              <a:defRPr/>
            </a:pPr>
            <a:r>
              <a:rPr lang="en-US" sz="7200" b="1" dirty="0"/>
              <a:t>Graduate Student Advising</a:t>
            </a:r>
          </a:p>
        </p:txBody>
      </p:sp>
      <p:sp>
        <p:nvSpPr>
          <p:cNvPr id="2051" name="Rectangle 3">
            <a:extLst>
              <a:ext uri="{FF2B5EF4-FFF2-40B4-BE49-F238E27FC236}">
                <a16:creationId xmlns:a16="http://schemas.microsoft.com/office/drawing/2014/main" id="{55270604-1D2E-1345-6A7C-CF63DEB3BB31}"/>
              </a:ext>
            </a:extLst>
          </p:cNvPr>
          <p:cNvSpPr>
            <a:spLocks noGrp="1" noChangeArrowheads="1"/>
          </p:cNvSpPr>
          <p:nvPr>
            <p:ph type="subTitle" idx="1"/>
          </p:nvPr>
        </p:nvSpPr>
        <p:spPr/>
        <p:txBody>
          <a:bodyPr/>
          <a:lstStyle/>
          <a:p>
            <a:pPr eaLnBrk="1" hangingPunct="1">
              <a:defRPr/>
            </a:pPr>
            <a:r>
              <a:rPr lang="en-US" sz="2800" dirty="0"/>
              <a:t>CISE Department</a:t>
            </a:r>
          </a:p>
          <a:p>
            <a:pPr eaLnBrk="1" hangingPunct="1">
              <a:defRPr/>
            </a:pPr>
            <a:r>
              <a:rPr lang="en-US" sz="2800" dirty="0"/>
              <a:t>New Graduate Student Orientation</a:t>
            </a:r>
          </a:p>
          <a:p>
            <a:pPr eaLnBrk="1" hangingPunct="1">
              <a:defRPr/>
            </a:pPr>
            <a:r>
              <a:rPr lang="en-US" sz="2800" dirty="0"/>
              <a:t> 15 </a:t>
            </a:r>
            <a:r>
              <a:rPr lang="en-US" sz="2800"/>
              <a:t>August 2025</a:t>
            </a:r>
            <a:endParaRPr lang="en-US" sz="2800" dirty="0"/>
          </a:p>
          <a:p>
            <a:pPr eaLnBrk="1" hangingPunct="1">
              <a:defRPr/>
            </a:pPr>
            <a:endParaRPr lang="en-US" sz="2800" dirty="0"/>
          </a:p>
          <a:p>
            <a:pPr eaLnBrk="1" hangingPunct="1">
              <a:defRPr/>
            </a:pPr>
            <a:endParaRPr lang="en-US" sz="28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C9FC261-D919-5A53-368E-D5BE1523D25C}"/>
              </a:ext>
            </a:extLst>
          </p:cNvPr>
          <p:cNvSpPr>
            <a:spLocks noGrp="1" noChangeArrowheads="1"/>
          </p:cNvSpPr>
          <p:nvPr>
            <p:ph type="title"/>
          </p:nvPr>
        </p:nvSpPr>
        <p:spPr/>
        <p:txBody>
          <a:bodyPr/>
          <a:lstStyle/>
          <a:p>
            <a:pPr eaLnBrk="1" hangingPunct="1">
              <a:defRPr/>
            </a:pPr>
            <a:r>
              <a:rPr lang="en-US" sz="4000" dirty="0"/>
              <a:t>Graduate Ph.D. Programs through CISE</a:t>
            </a:r>
          </a:p>
        </p:txBody>
      </p:sp>
      <p:sp>
        <p:nvSpPr>
          <p:cNvPr id="3075" name="Rectangle 3">
            <a:extLst>
              <a:ext uri="{FF2B5EF4-FFF2-40B4-BE49-F238E27FC236}">
                <a16:creationId xmlns:a16="http://schemas.microsoft.com/office/drawing/2014/main" id="{DA23EDCB-D2F2-14CB-D37E-4969E65C09C2}"/>
              </a:ext>
            </a:extLst>
          </p:cNvPr>
          <p:cNvSpPr>
            <a:spLocks noGrp="1" noChangeArrowheads="1"/>
          </p:cNvSpPr>
          <p:nvPr>
            <p:ph type="body" idx="1"/>
          </p:nvPr>
        </p:nvSpPr>
        <p:spPr>
          <a:xfrm>
            <a:off x="457200" y="1600200"/>
            <a:ext cx="8686800" cy="4530725"/>
          </a:xfrm>
        </p:spPr>
        <p:txBody>
          <a:bodyPr/>
          <a:lstStyle/>
          <a:p>
            <a:pPr eaLnBrk="1" hangingPunct="1">
              <a:lnSpc>
                <a:spcPct val="80000"/>
              </a:lnSpc>
              <a:buFont typeface="Wingdings" panose="05000000000000000000" pitchFamily="2" charset="2"/>
              <a:buNone/>
              <a:defRPr/>
            </a:pPr>
            <a:endParaRPr lang="en-US" sz="2000" dirty="0"/>
          </a:p>
          <a:p>
            <a:pPr eaLnBrk="1" hangingPunct="1">
              <a:lnSpc>
                <a:spcPct val="80000"/>
              </a:lnSpc>
              <a:defRPr/>
            </a:pPr>
            <a:r>
              <a:rPr lang="en-US" sz="4400" dirty="0"/>
              <a:t>Doctor of Philosophy</a:t>
            </a:r>
          </a:p>
          <a:p>
            <a:pPr lvl="1" eaLnBrk="1" hangingPunct="1">
              <a:lnSpc>
                <a:spcPct val="80000"/>
              </a:lnSpc>
              <a:defRPr/>
            </a:pPr>
            <a:r>
              <a:rPr lang="en-US" sz="3800" dirty="0"/>
              <a:t>College of Engineering</a:t>
            </a:r>
          </a:p>
          <a:p>
            <a:pPr eaLnBrk="1" hangingPunct="1">
              <a:lnSpc>
                <a:spcPct val="80000"/>
              </a:lnSpc>
              <a:defRPr/>
            </a:pPr>
            <a:r>
              <a:rPr lang="en-US" sz="3600" dirty="0"/>
              <a:t>Computer Engineering- CEN</a:t>
            </a:r>
          </a:p>
          <a:p>
            <a:pPr eaLnBrk="1" hangingPunct="1">
              <a:lnSpc>
                <a:spcPct val="80000"/>
              </a:lnSpc>
              <a:defRPr/>
            </a:pPr>
            <a:r>
              <a:rPr lang="en-US" sz="3600" dirty="0"/>
              <a:t>Computer Science- CSE</a:t>
            </a:r>
          </a:p>
          <a:p>
            <a:pPr eaLnBrk="1" hangingPunct="1">
              <a:lnSpc>
                <a:spcPct val="80000"/>
              </a:lnSpc>
              <a:defRPr/>
            </a:pPr>
            <a:r>
              <a:rPr lang="en-US" sz="3600" dirty="0"/>
              <a:t>Human-Centered Computing-HCC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E67A-53D9-CB85-7AB5-BDFE33A27820}"/>
              </a:ext>
            </a:extLst>
          </p:cNvPr>
          <p:cNvSpPr>
            <a:spLocks noGrp="1"/>
          </p:cNvSpPr>
          <p:nvPr>
            <p:ph type="ctrTitle" sz="quarter"/>
          </p:nvPr>
        </p:nvSpPr>
        <p:spPr>
          <a:xfrm>
            <a:off x="609600" y="990600"/>
            <a:ext cx="7848600" cy="2346325"/>
          </a:xfrm>
        </p:spPr>
        <p:txBody>
          <a:bodyPr/>
          <a:lstStyle/>
          <a:p>
            <a:pPr>
              <a:defRPr/>
            </a:pPr>
            <a:r>
              <a:rPr lang="en-US" sz="4400" dirty="0"/>
              <a:t>Ph.D. Students-</a:t>
            </a:r>
            <a:br>
              <a:rPr lang="en-US" sz="4400" dirty="0"/>
            </a:br>
            <a:endParaRPr lang="en-US" sz="4400" dirty="0"/>
          </a:p>
        </p:txBody>
      </p:sp>
      <p:sp>
        <p:nvSpPr>
          <p:cNvPr id="3" name="Subtitle 2">
            <a:extLst>
              <a:ext uri="{FF2B5EF4-FFF2-40B4-BE49-F238E27FC236}">
                <a16:creationId xmlns:a16="http://schemas.microsoft.com/office/drawing/2014/main" id="{01FCB930-9C98-E61D-7067-C289ED1D2152}"/>
              </a:ext>
            </a:extLst>
          </p:cNvPr>
          <p:cNvSpPr>
            <a:spLocks noGrp="1"/>
          </p:cNvSpPr>
          <p:nvPr>
            <p:ph type="subTitle" sz="quarter" idx="1"/>
          </p:nvPr>
        </p:nvSpPr>
        <p:spPr>
          <a:xfrm>
            <a:off x="609600" y="3336925"/>
            <a:ext cx="7924800" cy="2682875"/>
          </a:xfrm>
        </p:spPr>
        <p:txBody>
          <a:bodyPr/>
          <a:lstStyle/>
          <a:p>
            <a:pPr algn="l">
              <a:defRPr/>
            </a:pPr>
            <a:r>
              <a:rPr lang="en-US" sz="3800" dirty="0"/>
              <a:t>Please visit our web site at: www.cise.ufl.edu—I am happy to discuss this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ACBE2-EE4E-45BE-D9C4-246230EEB614}"/>
              </a:ext>
            </a:extLst>
          </p:cNvPr>
          <p:cNvSpPr>
            <a:spLocks noGrp="1"/>
          </p:cNvSpPr>
          <p:nvPr>
            <p:ph type="title"/>
          </p:nvPr>
        </p:nvSpPr>
        <p:spPr/>
        <p:txBody>
          <a:bodyPr/>
          <a:lstStyle/>
          <a:p>
            <a:pPr>
              <a:defRPr/>
            </a:pPr>
            <a:r>
              <a:rPr lang="en-US" dirty="0"/>
              <a:t>CAREER FAIR</a:t>
            </a:r>
          </a:p>
        </p:txBody>
      </p:sp>
      <p:sp>
        <p:nvSpPr>
          <p:cNvPr id="3" name="Content Placeholder 2">
            <a:extLst>
              <a:ext uri="{FF2B5EF4-FFF2-40B4-BE49-F238E27FC236}">
                <a16:creationId xmlns:a16="http://schemas.microsoft.com/office/drawing/2014/main" id="{1DCE12A5-CA7A-F2B3-7196-256C6B7B0399}"/>
              </a:ext>
            </a:extLst>
          </p:cNvPr>
          <p:cNvSpPr>
            <a:spLocks noGrp="1"/>
          </p:cNvSpPr>
          <p:nvPr>
            <p:ph idx="1"/>
          </p:nvPr>
        </p:nvSpPr>
        <p:spPr/>
        <p:txBody>
          <a:bodyPr/>
          <a:lstStyle/>
          <a:p>
            <a:pPr>
              <a:spcBef>
                <a:spcPts val="0"/>
              </a:spcBef>
              <a:spcAft>
                <a:spcPts val="0"/>
              </a:spcAft>
              <a:buFont typeface="Wingdings" panose="05000000000000000000" pitchFamily="2" charset="2"/>
              <a:buChar char=""/>
              <a:tabLst>
                <a:tab pos="457200" algn="l"/>
              </a:tabLst>
              <a:defRPr/>
            </a:pPr>
            <a:r>
              <a:rPr lang="en-US" sz="2000" dirty="0">
                <a:solidFill>
                  <a:schemeClr val="tx1">
                    <a:lumMod val="95000"/>
                  </a:schemeClr>
                </a:solidFill>
                <a:latin typeface="Calibri" panose="020F0502020204030204" pitchFamily="34" charset="0"/>
                <a:ea typeface="Times New Roman" panose="02020603050405020304" pitchFamily="18" charset="0"/>
                <a:cs typeface="Times New Roman" panose="02020603050405020304" pitchFamily="18" charset="0"/>
              </a:rPr>
              <a:t>Be sure to attend the CISE Career Fair.  </a:t>
            </a:r>
          </a:p>
          <a:p>
            <a:pPr>
              <a:spcBef>
                <a:spcPts val="0"/>
              </a:spcBef>
              <a:spcAft>
                <a:spcPts val="0"/>
              </a:spcAft>
              <a:buFont typeface="Wingdings" panose="05000000000000000000" pitchFamily="2" charset="2"/>
              <a:buChar char=""/>
              <a:tabLst>
                <a:tab pos="457200" algn="l"/>
              </a:tabLst>
              <a:defRPr/>
            </a:pPr>
            <a:r>
              <a:rPr lang="en-US" sz="2000" dirty="0">
                <a:solidFill>
                  <a:schemeClr val="tx1">
                    <a:lumMod val="95000"/>
                  </a:schemeClr>
                </a:solidFill>
                <a:latin typeface="Calibri" panose="020F0502020204030204" pitchFamily="34" charset="0"/>
                <a:ea typeface="Times New Roman" panose="02020603050405020304" pitchFamily="18" charset="0"/>
                <a:cs typeface="Times New Roman" panose="02020603050405020304" pitchFamily="18" charset="0"/>
              </a:rPr>
              <a:t>This is a wonderful opportunity to meet with the many companies that hire our CISE graduate students.</a:t>
            </a:r>
            <a:endParaRPr lang="en-US" sz="2000" dirty="0">
              <a:solidFill>
                <a:schemeClr val="tx1">
                  <a:lumMod val="95000"/>
                </a:schemeClr>
              </a:solidFill>
              <a:effectLst/>
              <a:latin typeface="Times New Roman" panose="02020603050405020304" pitchFamily="18" charset="0"/>
              <a:ea typeface="Times New Roman" panose="02020603050405020304" pitchFamily="18" charset="0"/>
            </a:endParaRPr>
          </a:p>
          <a:p>
            <a:pPr>
              <a:spcBef>
                <a:spcPts val="0"/>
              </a:spcBef>
              <a:spcAft>
                <a:spcPts val="0"/>
              </a:spcAft>
              <a:buFont typeface="Wingdings" panose="05000000000000000000" pitchFamily="2" charset="2"/>
              <a:buChar char=""/>
              <a:tabLst>
                <a:tab pos="457200" algn="l"/>
              </a:tabLst>
              <a:defRPr/>
            </a:pPr>
            <a:r>
              <a:rPr lang="en-US" sz="2000" dirty="0">
                <a:solidFill>
                  <a:schemeClr val="tx1">
                    <a:lumMod val="95000"/>
                  </a:schemeClr>
                </a:solidFill>
                <a:latin typeface="Calibri" panose="020F0502020204030204" pitchFamily="34" charset="0"/>
                <a:ea typeface="Times New Roman" panose="02020603050405020304" pitchFamily="18" charset="0"/>
                <a:cs typeface="Times New Roman" panose="02020603050405020304" pitchFamily="18" charset="0"/>
              </a:rPr>
              <a:t>Information will be posted on our Welcome Page found at the following URL- </a:t>
            </a:r>
            <a:r>
              <a:rPr lang="en-US" sz="1200" dirty="0">
                <a:hlinkClick r:id="rId2"/>
              </a:rPr>
              <a:t>Graduate Student Welcome - Computer &amp; Information Science &amp; Engineering (ufl.edu)</a:t>
            </a:r>
            <a:endParaRPr lang="en-US" sz="2000" dirty="0">
              <a:solidFill>
                <a:schemeClr val="tx1">
                  <a:lumMod val="95000"/>
                </a:schemeClr>
              </a:solidFill>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800"/>
              </a:spcAft>
              <a:buFont typeface="Wingdings" panose="05000000000000000000" pitchFamily="2" charset="2"/>
              <a:buChar char=""/>
              <a:tabLst>
                <a:tab pos="457200" algn="l"/>
              </a:tabLst>
              <a:defRPr/>
            </a:pPr>
            <a:r>
              <a:rPr lang="en-US" sz="2000" b="1"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There are many opportunities to volunteer for this important event—emails will be sent to all students-for more information, contact Ms. Sapp at klsapp@ufl.edu.</a:t>
            </a:r>
          </a:p>
          <a:p>
            <a:pPr marL="0" indent="0">
              <a:lnSpc>
                <a:spcPct val="107000"/>
              </a:lnSpc>
              <a:spcBef>
                <a:spcPts val="0"/>
              </a:spcBef>
              <a:spcAft>
                <a:spcPts val="800"/>
              </a:spcAft>
              <a:buFont typeface="Wingdings" panose="05000000000000000000" pitchFamily="2" charset="2"/>
              <a:buNone/>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DBAF-610E-EF89-8305-75C48F4E5ED8}"/>
              </a:ext>
            </a:extLst>
          </p:cNvPr>
          <p:cNvSpPr>
            <a:spLocks noGrp="1"/>
          </p:cNvSpPr>
          <p:nvPr>
            <p:ph type="title"/>
          </p:nvPr>
        </p:nvSpPr>
        <p:spPr/>
        <p:txBody>
          <a:bodyPr/>
          <a:lstStyle/>
          <a:p>
            <a:pPr>
              <a:defRPr/>
            </a:pPr>
            <a:r>
              <a:rPr lang="en-US" dirty="0"/>
              <a:t>Individual Development Plan (IDP)</a:t>
            </a:r>
          </a:p>
        </p:txBody>
      </p:sp>
      <p:sp>
        <p:nvSpPr>
          <p:cNvPr id="3" name="Content Placeholder 2">
            <a:extLst>
              <a:ext uri="{FF2B5EF4-FFF2-40B4-BE49-F238E27FC236}">
                <a16:creationId xmlns:a16="http://schemas.microsoft.com/office/drawing/2014/main" id="{046EA09C-18E5-85BC-78E0-7A99F6ED2EC5}"/>
              </a:ext>
            </a:extLst>
          </p:cNvPr>
          <p:cNvSpPr>
            <a:spLocks noGrp="1"/>
          </p:cNvSpPr>
          <p:nvPr>
            <p:ph idx="1"/>
          </p:nvPr>
        </p:nvSpPr>
        <p:spPr>
          <a:xfrm>
            <a:off x="457200" y="1600200"/>
            <a:ext cx="8458200" cy="5791200"/>
          </a:xfrm>
        </p:spPr>
        <p:txBody>
          <a:bodyPr/>
          <a:lstStyle/>
          <a:p>
            <a:pPr>
              <a:defRPr/>
            </a:pPr>
            <a:r>
              <a:rPr lang="en-US" dirty="0"/>
              <a:t>REQUIRED FOR ALL PH.D. STUDENTS IN ALL MAJORS</a:t>
            </a:r>
          </a:p>
          <a:p>
            <a:pPr>
              <a:defRPr/>
            </a:pPr>
            <a:r>
              <a:rPr lang="en-US" dirty="0"/>
              <a:t>START HERE: </a:t>
            </a:r>
            <a:r>
              <a:rPr lang="en-US" dirty="0">
                <a:hlinkClick r:id="rId2"/>
              </a:rPr>
              <a:t>IDP Computer &amp; Information Science Eng (instructure.com)</a:t>
            </a:r>
            <a:endParaRPr lang="en-US" dirty="0"/>
          </a:p>
          <a:p>
            <a:pPr>
              <a:defRPr/>
            </a:pPr>
            <a:r>
              <a:rPr lang="en-US" dirty="0"/>
              <a:t>I am happy to meet with you  individually to discuss the IDP. </a:t>
            </a:r>
          </a:p>
          <a:p>
            <a:pPr>
              <a:defRPr/>
            </a:pPr>
            <a:r>
              <a:rPr lang="en-US" dirty="0"/>
              <a:t>Please email me at </a:t>
            </a:r>
            <a:r>
              <a:rPr lang="en-US" dirty="0">
                <a:hlinkClick r:id="rId3"/>
              </a:rPr>
              <a:t>alcook@ufl.edu</a:t>
            </a:r>
            <a:r>
              <a:rPr lang="en-US" dirty="0"/>
              <a:t>  to schedule an appointment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0527A49-A096-458F-1779-23D5D076BC7A}"/>
              </a:ext>
            </a:extLst>
          </p:cNvPr>
          <p:cNvSpPr>
            <a:spLocks noGrp="1" noChangeArrowheads="1"/>
          </p:cNvSpPr>
          <p:nvPr>
            <p:ph type="title"/>
          </p:nvPr>
        </p:nvSpPr>
        <p:spPr/>
        <p:txBody>
          <a:bodyPr/>
          <a:lstStyle/>
          <a:p>
            <a:pPr eaLnBrk="1" hangingPunct="1">
              <a:defRPr/>
            </a:pPr>
            <a:r>
              <a:rPr lang="en-US" sz="4000" dirty="0"/>
              <a:t>Ph.D. Registration</a:t>
            </a:r>
            <a:br>
              <a:rPr lang="en-US" sz="4000" dirty="0"/>
            </a:br>
            <a:r>
              <a:rPr lang="en-US" sz="4000" b="1" dirty="0">
                <a:solidFill>
                  <a:srgbClr val="F96F07"/>
                </a:solidFill>
              </a:rPr>
              <a:t>STRONG</a:t>
            </a:r>
            <a:r>
              <a:rPr lang="en-US" sz="4000" dirty="0">
                <a:solidFill>
                  <a:srgbClr val="F96F07"/>
                </a:solidFill>
              </a:rPr>
              <a:t> RECOMMENDATIONS</a:t>
            </a:r>
          </a:p>
        </p:txBody>
      </p:sp>
      <p:sp>
        <p:nvSpPr>
          <p:cNvPr id="4099" name="Rectangle 3">
            <a:extLst>
              <a:ext uri="{FF2B5EF4-FFF2-40B4-BE49-F238E27FC236}">
                <a16:creationId xmlns:a16="http://schemas.microsoft.com/office/drawing/2014/main" id="{5D6EB03C-7E8A-7997-0BBF-7D6EADD2697B}"/>
              </a:ext>
            </a:extLst>
          </p:cNvPr>
          <p:cNvSpPr>
            <a:spLocks noGrp="1" noChangeArrowheads="1"/>
          </p:cNvSpPr>
          <p:nvPr>
            <p:ph type="body" idx="1"/>
          </p:nvPr>
        </p:nvSpPr>
        <p:spPr/>
        <p:txBody>
          <a:bodyPr/>
          <a:lstStyle/>
          <a:p>
            <a:pPr eaLnBrk="1" hangingPunct="1">
              <a:defRPr/>
            </a:pPr>
            <a:r>
              <a:rPr lang="en-US" sz="2800" b="1" dirty="0"/>
              <a:t>First Term—Discuss your proposed schedule with your advisor</a:t>
            </a:r>
          </a:p>
          <a:p>
            <a:pPr lvl="1" eaLnBrk="1" hangingPunct="1">
              <a:defRPr/>
            </a:pPr>
            <a:r>
              <a:rPr lang="en-US" sz="2400" dirty="0"/>
              <a:t>One core course - </a:t>
            </a:r>
            <a:r>
              <a:rPr lang="en-US" sz="3200" dirty="0">
                <a:sym typeface="Wingdings 2"/>
              </a:rPr>
              <a:t>   </a:t>
            </a:r>
            <a:endParaRPr lang="en-US" sz="3200" dirty="0"/>
          </a:p>
          <a:p>
            <a:pPr lvl="1" eaLnBrk="1" hangingPunct="1">
              <a:defRPr/>
            </a:pPr>
            <a:r>
              <a:rPr lang="en-US" sz="2400" dirty="0"/>
              <a:t>Research and if your advisor recommends this  1 CISE elective course</a:t>
            </a:r>
          </a:p>
          <a:p>
            <a:pPr lvl="3" eaLnBrk="1" hangingPunct="1">
              <a:defRPr/>
            </a:pPr>
            <a:r>
              <a:rPr lang="en-US" sz="1800" dirty="0"/>
              <a:t>Core courses typically have a heavier workload than elective courses.  </a:t>
            </a:r>
          </a:p>
          <a:p>
            <a:pPr lvl="3" eaLnBrk="1" hangingPunct="1">
              <a:defRPr/>
            </a:pPr>
            <a:r>
              <a:rPr lang="en-US" sz="1800" dirty="0"/>
              <a:t>Students tend to have greater success their first semester if they take only one core course.</a:t>
            </a:r>
          </a:p>
          <a:p>
            <a:pPr eaLnBrk="1" hangingPunct="1">
              <a:buFont typeface="Wingdings" panose="05000000000000000000" pitchFamily="2" charset="2"/>
              <a:buNone/>
              <a:defRPr/>
            </a:pPr>
            <a:endParaRPr lang="en-US" sz="28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0BD01B7-DCAF-4F37-A56D-2885FF82AF2C}"/>
              </a:ext>
            </a:extLst>
          </p:cNvPr>
          <p:cNvSpPr>
            <a:spLocks noGrp="1" noChangeArrowheads="1"/>
          </p:cNvSpPr>
          <p:nvPr>
            <p:ph type="title"/>
          </p:nvPr>
        </p:nvSpPr>
        <p:spPr/>
        <p:txBody>
          <a:bodyPr/>
          <a:lstStyle/>
          <a:p>
            <a:pPr eaLnBrk="1" hangingPunct="1">
              <a:defRPr/>
            </a:pPr>
            <a:r>
              <a:rPr lang="en-US" dirty="0"/>
              <a:t>Transfer of Credit</a:t>
            </a:r>
          </a:p>
        </p:txBody>
      </p:sp>
      <p:sp>
        <p:nvSpPr>
          <p:cNvPr id="7171" name="Rectangle 3">
            <a:extLst>
              <a:ext uri="{FF2B5EF4-FFF2-40B4-BE49-F238E27FC236}">
                <a16:creationId xmlns:a16="http://schemas.microsoft.com/office/drawing/2014/main" id="{EDA8333B-3FAC-6A06-51AF-FE2FD6FDB096}"/>
              </a:ext>
            </a:extLst>
          </p:cNvPr>
          <p:cNvSpPr>
            <a:spLocks noGrp="1" noChangeArrowheads="1"/>
          </p:cNvSpPr>
          <p:nvPr>
            <p:ph type="body" idx="1"/>
          </p:nvPr>
        </p:nvSpPr>
        <p:spPr/>
        <p:txBody>
          <a:bodyPr/>
          <a:lstStyle/>
          <a:p>
            <a:pPr eaLnBrk="1" hangingPunct="1">
              <a:lnSpc>
                <a:spcPct val="80000"/>
              </a:lnSpc>
              <a:defRPr/>
            </a:pPr>
            <a:r>
              <a:rPr lang="en-US" sz="2400" dirty="0"/>
              <a:t>Ph.D. students </a:t>
            </a:r>
            <a:r>
              <a:rPr lang="en-US" sz="2400" b="1" dirty="0">
                <a:solidFill>
                  <a:srgbClr val="F96F07"/>
                </a:solidFill>
              </a:rPr>
              <a:t>with</a:t>
            </a:r>
            <a:r>
              <a:rPr lang="en-US" sz="2400" dirty="0"/>
              <a:t> a master’s can transfer up to 30 credits from M.S., plus an additional 15 credits from post-M.S. work.</a:t>
            </a:r>
          </a:p>
          <a:p>
            <a:pPr eaLnBrk="1" hangingPunct="1">
              <a:lnSpc>
                <a:spcPct val="80000"/>
              </a:lnSpc>
              <a:defRPr/>
            </a:pPr>
            <a:r>
              <a:rPr lang="en-US" sz="2400" dirty="0"/>
              <a:t>Ph.D. students </a:t>
            </a:r>
            <a:r>
              <a:rPr lang="en-US" sz="2400" b="1" dirty="0">
                <a:solidFill>
                  <a:srgbClr val="F96F07"/>
                </a:solidFill>
              </a:rPr>
              <a:t>without</a:t>
            </a:r>
            <a:r>
              <a:rPr lang="en-US" sz="2400" dirty="0"/>
              <a:t> a master’s can transfer in 15 hours of graduate coursework.</a:t>
            </a:r>
          </a:p>
          <a:p>
            <a:pPr eaLnBrk="1" hangingPunct="1">
              <a:lnSpc>
                <a:spcPct val="80000"/>
              </a:lnSpc>
              <a:defRPr/>
            </a:pPr>
            <a:r>
              <a:rPr lang="en-US" sz="2400" dirty="0"/>
              <a:t>Transfer credit does not satisfy course requirements Ph.D. programs.  It only adds to hours earned.</a:t>
            </a:r>
          </a:p>
          <a:p>
            <a:pPr eaLnBrk="1" hangingPunct="1">
              <a:lnSpc>
                <a:spcPct val="80000"/>
              </a:lnSpc>
              <a:defRPr/>
            </a:pPr>
            <a:r>
              <a:rPr lang="en-US" sz="2400" dirty="0"/>
              <a:t>Transfer should be done during the first semester.</a:t>
            </a:r>
          </a:p>
          <a:p>
            <a:pPr lvl="1" eaLnBrk="1" hangingPunct="1">
              <a:lnSpc>
                <a:spcPct val="80000"/>
              </a:lnSpc>
              <a:defRPr/>
            </a:pPr>
            <a:r>
              <a:rPr lang="en-US" sz="2000" dirty="0"/>
              <a:t>Please be sure to email me directly if you believe you may be eligible for transfer credit.</a:t>
            </a:r>
          </a:p>
          <a:p>
            <a:pPr eaLnBrk="1" hangingPunct="1">
              <a:lnSpc>
                <a:spcPct val="80000"/>
              </a:lnSpc>
              <a:defRPr/>
            </a:pPr>
            <a:endParaRPr lang="en-US" sz="24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D2AF970F-8420-2343-52B2-C8BB417637FF}"/>
              </a:ext>
            </a:extLst>
          </p:cNvPr>
          <p:cNvSpPr>
            <a:spLocks noGrp="1" noChangeArrowheads="1"/>
          </p:cNvSpPr>
          <p:nvPr>
            <p:ph type="title"/>
          </p:nvPr>
        </p:nvSpPr>
        <p:spPr/>
        <p:txBody>
          <a:bodyPr/>
          <a:lstStyle/>
          <a:p>
            <a:pPr eaLnBrk="1" hangingPunct="1">
              <a:defRPr/>
            </a:pPr>
            <a:r>
              <a:rPr lang="en-US" dirty="0"/>
              <a:t>Core Course Equivalency - 1</a:t>
            </a:r>
          </a:p>
        </p:txBody>
      </p:sp>
      <p:sp>
        <p:nvSpPr>
          <p:cNvPr id="284675" name="Rectangle 3">
            <a:extLst>
              <a:ext uri="{FF2B5EF4-FFF2-40B4-BE49-F238E27FC236}">
                <a16:creationId xmlns:a16="http://schemas.microsoft.com/office/drawing/2014/main" id="{FF6AA9F4-4794-14CB-93DB-A894E1830F77}"/>
              </a:ext>
            </a:extLst>
          </p:cNvPr>
          <p:cNvSpPr>
            <a:spLocks noGrp="1" noChangeArrowheads="1"/>
          </p:cNvSpPr>
          <p:nvPr>
            <p:ph type="body" idx="1"/>
          </p:nvPr>
        </p:nvSpPr>
        <p:spPr/>
        <p:txBody>
          <a:bodyPr/>
          <a:lstStyle/>
          <a:p>
            <a:pPr eaLnBrk="1" hangingPunct="1">
              <a:lnSpc>
                <a:spcPct val="90000"/>
              </a:lnSpc>
              <a:defRPr/>
            </a:pPr>
            <a:r>
              <a:rPr lang="en-US" sz="2800" dirty="0"/>
              <a:t>If you believe that you have taken a course (or courses), including undergraduate course(s), that is </a:t>
            </a:r>
            <a:r>
              <a:rPr lang="en-US" sz="2800" dirty="0">
                <a:solidFill>
                  <a:srgbClr val="F96F07"/>
                </a:solidFill>
              </a:rPr>
              <a:t>equivalent</a:t>
            </a:r>
            <a:r>
              <a:rPr lang="en-US" sz="2800" dirty="0"/>
              <a:t> to a core course in our department, you will need to take the following steps: </a:t>
            </a:r>
          </a:p>
          <a:p>
            <a:pPr lvl="1" eaLnBrk="1" hangingPunct="1">
              <a:lnSpc>
                <a:spcPct val="90000"/>
              </a:lnSpc>
              <a:defRPr/>
            </a:pPr>
            <a:r>
              <a:rPr lang="en-US" sz="2400" dirty="0"/>
              <a:t>Obtain a copy of your finalized transcript from your prior institution. </a:t>
            </a:r>
          </a:p>
          <a:p>
            <a:pPr lvl="1" eaLnBrk="1" hangingPunct="1">
              <a:lnSpc>
                <a:spcPct val="90000"/>
              </a:lnSpc>
              <a:defRPr/>
            </a:pPr>
            <a:r>
              <a:rPr lang="en-US" sz="2400" dirty="0"/>
              <a:t>Prepare a copy of the course syllabus and catalog description of the equivalent course(s) as well as any supporting material such as exams, projects, and homework.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2B8FF1DC-5F68-D2EE-9B96-8EB167FE5AEE}"/>
              </a:ext>
            </a:extLst>
          </p:cNvPr>
          <p:cNvSpPr>
            <a:spLocks noGrp="1" noChangeArrowheads="1"/>
          </p:cNvSpPr>
          <p:nvPr>
            <p:ph type="title"/>
          </p:nvPr>
        </p:nvSpPr>
        <p:spPr/>
        <p:txBody>
          <a:bodyPr/>
          <a:lstStyle/>
          <a:p>
            <a:pPr eaLnBrk="1" hangingPunct="1">
              <a:defRPr/>
            </a:pPr>
            <a:r>
              <a:rPr lang="en-US"/>
              <a:t>Core Course Equivalency - 2</a:t>
            </a:r>
          </a:p>
        </p:txBody>
      </p:sp>
      <p:sp>
        <p:nvSpPr>
          <p:cNvPr id="285699" name="Rectangle 3">
            <a:extLst>
              <a:ext uri="{FF2B5EF4-FFF2-40B4-BE49-F238E27FC236}">
                <a16:creationId xmlns:a16="http://schemas.microsoft.com/office/drawing/2014/main" id="{40E75F28-B772-368D-9DB4-DE2F3137F5F0}"/>
              </a:ext>
            </a:extLst>
          </p:cNvPr>
          <p:cNvSpPr>
            <a:spLocks noGrp="1" noChangeArrowheads="1"/>
          </p:cNvSpPr>
          <p:nvPr>
            <p:ph type="body" idx="1"/>
          </p:nvPr>
        </p:nvSpPr>
        <p:spPr>
          <a:xfrm>
            <a:off x="457200" y="1600200"/>
            <a:ext cx="8229600" cy="4876800"/>
          </a:xfrm>
        </p:spPr>
        <p:txBody>
          <a:bodyPr/>
          <a:lstStyle/>
          <a:p>
            <a:pPr lvl="1" eaLnBrk="1" hangingPunct="1">
              <a:lnSpc>
                <a:spcPct val="90000"/>
              </a:lnSpc>
              <a:defRPr/>
            </a:pPr>
            <a:r>
              <a:rPr lang="en-US" dirty="0">
                <a:solidFill>
                  <a:srgbClr val="F96F07"/>
                </a:solidFill>
              </a:rPr>
              <a:t>Provide these items, along with the equivalency form, (I am happy to email the form to you) to the instructor who teaches the core course for determining whether the course can be waived. (this can all be done via email—no need for face-to-face meetings.</a:t>
            </a:r>
          </a:p>
          <a:p>
            <a:pPr eaLnBrk="1" hangingPunct="1">
              <a:lnSpc>
                <a:spcPct val="90000"/>
              </a:lnSpc>
              <a:defRPr/>
            </a:pPr>
            <a:r>
              <a:rPr lang="en-US" dirty="0"/>
              <a:t>Remember: </a:t>
            </a:r>
            <a:r>
              <a:rPr lang="en-US" sz="2800" dirty="0"/>
              <a:t>This is a different process than </a:t>
            </a:r>
            <a:r>
              <a:rPr lang="en-US" sz="2800" b="1" dirty="0"/>
              <a:t>transferring</a:t>
            </a:r>
            <a:r>
              <a:rPr lang="en-US" sz="2800" dirty="0"/>
              <a:t> prior credits, a process which should be handled, with the help of your grad advisor early in your first semester.</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0A94ACD-767F-EBA0-FF43-68FB951B6E87}"/>
              </a:ext>
            </a:extLst>
          </p:cNvPr>
          <p:cNvSpPr>
            <a:spLocks noGrp="1" noChangeArrowheads="1"/>
          </p:cNvSpPr>
          <p:nvPr>
            <p:ph type="title"/>
          </p:nvPr>
        </p:nvSpPr>
        <p:spPr/>
        <p:txBody>
          <a:bodyPr/>
          <a:lstStyle/>
          <a:p>
            <a:pPr eaLnBrk="1" hangingPunct="1">
              <a:defRPr/>
            </a:pPr>
            <a:r>
              <a:rPr lang="en-US" sz="4000" dirty="0"/>
              <a:t>Elective coursework outside the CISE Department </a:t>
            </a:r>
          </a:p>
        </p:txBody>
      </p:sp>
      <p:sp>
        <p:nvSpPr>
          <p:cNvPr id="8195" name="Rectangle 3">
            <a:extLst>
              <a:ext uri="{FF2B5EF4-FFF2-40B4-BE49-F238E27FC236}">
                <a16:creationId xmlns:a16="http://schemas.microsoft.com/office/drawing/2014/main" id="{E31CEE2B-1032-6EFC-949A-C060C4EE916A}"/>
              </a:ext>
            </a:extLst>
          </p:cNvPr>
          <p:cNvSpPr>
            <a:spLocks noGrp="1" noChangeArrowheads="1"/>
          </p:cNvSpPr>
          <p:nvPr>
            <p:ph type="body" idx="1"/>
          </p:nvPr>
        </p:nvSpPr>
        <p:spPr>
          <a:xfrm>
            <a:off x="457200" y="1600200"/>
            <a:ext cx="8229600" cy="4979988"/>
          </a:xfrm>
        </p:spPr>
        <p:txBody>
          <a:bodyPr/>
          <a:lstStyle/>
          <a:p>
            <a:pPr eaLnBrk="1" hangingPunct="1">
              <a:defRPr/>
            </a:pPr>
            <a:r>
              <a:rPr lang="en-US" sz="2800" dirty="0"/>
              <a:t>Ph.D. students Consult your Committee Chair/Advisor for program for electives</a:t>
            </a:r>
            <a:r>
              <a:rPr lang="en-US" dirty="0"/>
              <a:t>.</a:t>
            </a:r>
          </a:p>
          <a:p>
            <a:pPr lvl="1" eaLnBrk="1" hangingPunct="1">
              <a:defRPr/>
            </a:pPr>
            <a:r>
              <a:rPr lang="en-US" dirty="0"/>
              <a:t>MUST obtain Advisor permission before taking the course.</a:t>
            </a:r>
          </a:p>
          <a:p>
            <a:pPr lvl="1" eaLnBrk="1" hangingPunct="1">
              <a:defRPr/>
            </a:pPr>
            <a:r>
              <a:rPr lang="en-US" dirty="0"/>
              <a:t>For CPT/Internship information- contact Ms. Kristina Sapp at klsapp@ufl.edu</a:t>
            </a:r>
          </a:p>
          <a:p>
            <a:pPr eaLnBrk="1" hangingPunct="1">
              <a:buFont typeface="Wingdings" panose="05000000000000000000" pitchFamily="2" charset="2"/>
              <a:buNone/>
              <a:defRPr/>
            </a:pPr>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6009A3F-43E9-578B-8744-924AB4BDC92C}"/>
              </a:ext>
            </a:extLst>
          </p:cNvPr>
          <p:cNvSpPr>
            <a:spLocks noGrp="1" noChangeArrowheads="1"/>
          </p:cNvSpPr>
          <p:nvPr>
            <p:ph type="title"/>
          </p:nvPr>
        </p:nvSpPr>
        <p:spPr/>
        <p:txBody>
          <a:bodyPr/>
          <a:lstStyle/>
          <a:p>
            <a:pPr eaLnBrk="1" hangingPunct="1">
              <a:defRPr/>
            </a:pPr>
            <a:r>
              <a:rPr lang="en-US" dirty="0"/>
              <a:t>Supervisory Committees - 1</a:t>
            </a:r>
          </a:p>
        </p:txBody>
      </p:sp>
      <p:sp>
        <p:nvSpPr>
          <p:cNvPr id="9219" name="Rectangle 3">
            <a:extLst>
              <a:ext uri="{FF2B5EF4-FFF2-40B4-BE49-F238E27FC236}">
                <a16:creationId xmlns:a16="http://schemas.microsoft.com/office/drawing/2014/main" id="{F24A0411-128A-4415-CF1F-614B134CC56C}"/>
              </a:ext>
            </a:extLst>
          </p:cNvPr>
          <p:cNvSpPr>
            <a:spLocks noGrp="1" noChangeArrowheads="1"/>
          </p:cNvSpPr>
          <p:nvPr>
            <p:ph type="body" idx="1"/>
          </p:nvPr>
        </p:nvSpPr>
        <p:spPr/>
        <p:txBody>
          <a:bodyPr/>
          <a:lstStyle/>
          <a:p>
            <a:pPr eaLnBrk="1" hangingPunct="1">
              <a:lnSpc>
                <a:spcPct val="90000"/>
              </a:lnSpc>
              <a:defRPr/>
            </a:pPr>
            <a:r>
              <a:rPr lang="en-US" sz="2400" dirty="0"/>
              <a:t>Ph.D.:</a:t>
            </a:r>
          </a:p>
          <a:p>
            <a:pPr lvl="1" eaLnBrk="1" hangingPunct="1">
              <a:lnSpc>
                <a:spcPct val="90000"/>
              </a:lnSpc>
              <a:defRPr/>
            </a:pPr>
            <a:r>
              <a:rPr lang="en-US" sz="2000" dirty="0"/>
              <a:t>4 members, three from CISE and one external</a:t>
            </a:r>
          </a:p>
          <a:p>
            <a:pPr lvl="1" eaLnBrk="1" hangingPunct="1">
              <a:lnSpc>
                <a:spcPct val="90000"/>
              </a:lnSpc>
              <a:defRPr/>
            </a:pPr>
            <a:r>
              <a:rPr lang="en-US" sz="2000" dirty="0"/>
              <a:t>Please go to the following URL for specific information about this Milestone--</a:t>
            </a:r>
            <a:r>
              <a:rPr lang="en-US" sz="1400" dirty="0">
                <a:hlinkClick r:id="rId3"/>
              </a:rPr>
              <a:t>Ph.D. Program - Computer &amp; Information Science &amp; Engineering (ufl.edu)</a:t>
            </a:r>
            <a:endParaRPr lang="en-US" sz="2000" dirty="0"/>
          </a:p>
          <a:p>
            <a:pPr lvl="1" eaLnBrk="1" hangingPunct="1">
              <a:lnSpc>
                <a:spcPct val="90000"/>
              </a:lnSpc>
              <a:buFontTx/>
              <a:buNone/>
              <a:defRPr/>
            </a:pPr>
            <a:endParaRPr lang="en-US" sz="2000" dirty="0"/>
          </a:p>
          <a:p>
            <a:pPr eaLnBrk="1" hangingPunct="1">
              <a:lnSpc>
                <a:spcPct val="90000"/>
              </a:lnSpc>
              <a:defRPr/>
            </a:pPr>
            <a:r>
              <a:rPr lang="en-US" sz="2000" dirty="0"/>
              <a:t>Please note: Some faculty in other departments hold appointments in CISE – these faculty members cannot be external committee members.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AEC67BD-B38F-9E23-6371-BA5E53529E85}"/>
              </a:ext>
            </a:extLst>
          </p:cNvPr>
          <p:cNvSpPr>
            <a:spLocks noGrp="1" noChangeArrowheads="1"/>
          </p:cNvSpPr>
          <p:nvPr>
            <p:ph type="title"/>
          </p:nvPr>
        </p:nvSpPr>
        <p:spPr/>
        <p:txBody>
          <a:bodyPr/>
          <a:lstStyle/>
          <a:p>
            <a:pPr eaLnBrk="1" hangingPunct="1">
              <a:defRPr/>
            </a:pPr>
            <a:r>
              <a:rPr lang="en-US" dirty="0"/>
              <a:t>Supervisory Committees - 2</a:t>
            </a:r>
          </a:p>
        </p:txBody>
      </p:sp>
      <p:sp>
        <p:nvSpPr>
          <p:cNvPr id="10243" name="Rectangle 3">
            <a:extLst>
              <a:ext uri="{FF2B5EF4-FFF2-40B4-BE49-F238E27FC236}">
                <a16:creationId xmlns:a16="http://schemas.microsoft.com/office/drawing/2014/main" id="{F860CC79-84AA-2DEB-BD26-43CD918F19BC}"/>
              </a:ext>
            </a:extLst>
          </p:cNvPr>
          <p:cNvSpPr>
            <a:spLocks noGrp="1" noChangeArrowheads="1"/>
          </p:cNvSpPr>
          <p:nvPr>
            <p:ph type="body" idx="1"/>
          </p:nvPr>
        </p:nvSpPr>
        <p:spPr>
          <a:xfrm>
            <a:off x="457200" y="1981200"/>
            <a:ext cx="8229600" cy="4149725"/>
          </a:xfrm>
        </p:spPr>
        <p:txBody>
          <a:bodyPr/>
          <a:lstStyle/>
          <a:p>
            <a:pPr eaLnBrk="1" hangingPunct="1">
              <a:defRPr/>
            </a:pPr>
            <a:r>
              <a:rPr lang="en-US" dirty="0"/>
              <a:t>Committees must be formed </a:t>
            </a:r>
            <a:r>
              <a:rPr lang="en-US" dirty="0">
                <a:solidFill>
                  <a:srgbClr val="F96F07"/>
                </a:solidFill>
              </a:rPr>
              <a:t>no later than the end of the second semester</a:t>
            </a:r>
            <a:endParaRPr lang="en-US" sz="2000" dirty="0"/>
          </a:p>
          <a:p>
            <a:pPr eaLnBrk="1" hangingPunct="1">
              <a:defRPr/>
            </a:pPr>
            <a:r>
              <a:rPr lang="en-US" dirty="0"/>
              <a:t>Committees cannot be changed in the final term, but can be adjusted at any time until the final term.</a:t>
            </a:r>
          </a:p>
          <a:p>
            <a:pPr eaLnBrk="1" hangingPunct="1">
              <a:defRPr/>
            </a:pPr>
            <a:r>
              <a:rPr lang="en-US" dirty="0"/>
              <a:t>I am happy to email the Supervisory Form to you—this can all be done via email including signatures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38E9AD-A768-BCD1-EBE1-3DD370491896}"/>
              </a:ext>
            </a:extLst>
          </p:cNvPr>
          <p:cNvSpPr>
            <a:spLocks noGrp="1"/>
          </p:cNvSpPr>
          <p:nvPr>
            <p:ph type="title"/>
          </p:nvPr>
        </p:nvSpPr>
        <p:spPr>
          <a:xfrm>
            <a:off x="457200" y="-1139825"/>
            <a:ext cx="8229600" cy="1139825"/>
          </a:xfrm>
        </p:spPr>
        <p:txBody>
          <a:bodyPr vert="horz" wrap="square" lIns="91440" tIns="45720" rIns="91440" bIns="45720" numCol="1" anchor="b" anchorCtr="1" compatLnSpc="1">
            <a:prstTxWarp prst="textNoShape">
              <a:avLst/>
            </a:prstTxWarp>
          </a:bodyPr>
          <a:lstStyle/>
          <a:p>
            <a:r>
              <a:rPr lang="en-US" dirty="0"/>
              <a:t>Supervisory committee commitment form</a:t>
            </a:r>
          </a:p>
        </p:txBody>
      </p:sp>
      <p:graphicFrame>
        <p:nvGraphicFramePr>
          <p:cNvPr id="26626" name="Content Placeholder 3" descr="Screenshot of the supervisory committee commitment form. The text version is available upon request.">
            <a:extLst>
              <a:ext uri="{FF2B5EF4-FFF2-40B4-BE49-F238E27FC236}">
                <a16:creationId xmlns:a16="http://schemas.microsoft.com/office/drawing/2014/main" id="{DC1DF286-BEC6-FBE2-A9F0-642CCE6F0248}"/>
              </a:ext>
            </a:extLst>
          </p:cNvPr>
          <p:cNvGraphicFramePr>
            <a:graphicFrameLocks noGrp="1" noChangeAspect="1"/>
          </p:cNvGraphicFramePr>
          <p:nvPr>
            <p:ph idx="1"/>
            <p:extLst>
              <p:ext uri="{D42A27DB-BD31-4B8C-83A1-F6EECF244321}">
                <p14:modId xmlns:p14="http://schemas.microsoft.com/office/powerpoint/2010/main" val="276620458"/>
              </p:ext>
            </p:extLst>
          </p:nvPr>
        </p:nvGraphicFramePr>
        <p:xfrm>
          <a:off x="2290763" y="228600"/>
          <a:ext cx="4560887" cy="5902325"/>
        </p:xfrm>
        <a:graphic>
          <a:graphicData uri="http://schemas.openxmlformats.org/presentationml/2006/ole">
            <mc:AlternateContent xmlns:mc="http://schemas.openxmlformats.org/markup-compatibility/2006">
              <mc:Choice xmlns:v="urn:schemas-microsoft-com:vml" Requires="v">
                <p:oleObj name="Acrobat Document" r:id="rId2" imgW="5829300" imgH="7543800" progId="AcroExch.Document.7">
                  <p:embed/>
                </p:oleObj>
              </mc:Choice>
              <mc:Fallback>
                <p:oleObj name="Acrobat Document" r:id="rId2" imgW="5829300" imgH="7543800" progId="AcroExch.Document.7">
                  <p:embed/>
                  <p:pic>
                    <p:nvPicPr>
                      <p:cNvPr id="0" name="Content Placeholder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0763" y="228600"/>
                        <a:ext cx="4560887"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A62F-D50E-3970-53C8-28F70257262F}"/>
              </a:ext>
            </a:extLst>
          </p:cNvPr>
          <p:cNvSpPr>
            <a:spLocks noGrp="1"/>
          </p:cNvSpPr>
          <p:nvPr>
            <p:ph type="title"/>
          </p:nvPr>
        </p:nvSpPr>
        <p:spPr/>
        <p:txBody>
          <a:bodyPr/>
          <a:lstStyle/>
          <a:p>
            <a:pPr>
              <a:defRPr/>
            </a:pPr>
            <a:r>
              <a:rPr lang="en-US" dirty="0"/>
              <a:t>Qualifying Examination</a:t>
            </a:r>
          </a:p>
        </p:txBody>
      </p:sp>
      <p:sp>
        <p:nvSpPr>
          <p:cNvPr id="3" name="Content Placeholder 2">
            <a:extLst>
              <a:ext uri="{FF2B5EF4-FFF2-40B4-BE49-F238E27FC236}">
                <a16:creationId xmlns:a16="http://schemas.microsoft.com/office/drawing/2014/main" id="{ABF4B372-A8A7-F1E5-6B88-4702AE809803}"/>
              </a:ext>
            </a:extLst>
          </p:cNvPr>
          <p:cNvSpPr>
            <a:spLocks noGrp="1"/>
          </p:cNvSpPr>
          <p:nvPr>
            <p:ph idx="1"/>
          </p:nvPr>
        </p:nvSpPr>
        <p:spPr/>
        <p:txBody>
          <a:bodyPr/>
          <a:lstStyle/>
          <a:p>
            <a:pPr>
              <a:defRPr/>
            </a:pPr>
            <a:r>
              <a:rPr lang="en-US" dirty="0"/>
              <a:t>MUST BE COMPLETED BY THE SIXTH (6) SEMESTER</a:t>
            </a:r>
          </a:p>
          <a:p>
            <a:pPr>
              <a:defRPr/>
            </a:pPr>
            <a:r>
              <a:rPr lang="en-US" dirty="0"/>
              <a:t>Refer to the following URL for details: </a:t>
            </a:r>
            <a:r>
              <a:rPr lang="en-US" dirty="0">
                <a:hlinkClick r:id="rId2"/>
              </a:rPr>
              <a:t>https://www.cise.ufl.edu/academics/grad/qualifying-exam-req</a:t>
            </a:r>
            <a:endParaRPr lang="en-US" dirty="0"/>
          </a:p>
          <a:p>
            <a:pPr>
              <a:defRPr/>
            </a:pPr>
            <a:r>
              <a:rPr lang="en-US" dirty="0"/>
              <a:t>Do not wait until your sixth semester to begin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33C87-F444-DAF4-FFC1-B1C0F23D0850}"/>
              </a:ext>
            </a:extLst>
          </p:cNvPr>
          <p:cNvSpPr>
            <a:spLocks noGrp="1"/>
          </p:cNvSpPr>
          <p:nvPr>
            <p:ph type="title"/>
          </p:nvPr>
        </p:nvSpPr>
        <p:spPr>
          <a:xfrm>
            <a:off x="457200" y="277813"/>
            <a:ext cx="8229600" cy="1322387"/>
          </a:xfrm>
        </p:spPr>
        <p:txBody>
          <a:bodyPr/>
          <a:lstStyle/>
          <a:p>
            <a:pPr>
              <a:defRPr/>
            </a:pPr>
            <a:r>
              <a:rPr lang="en-US" dirty="0"/>
              <a:t>ADMISSION TO CANDIDACY </a:t>
            </a:r>
            <a:r>
              <a:rPr lang="en-US" sz="3600" dirty="0"/>
              <a:t>(PROPOSAL)</a:t>
            </a:r>
          </a:p>
        </p:txBody>
      </p:sp>
      <p:sp>
        <p:nvSpPr>
          <p:cNvPr id="3" name="Content Placeholder 2">
            <a:extLst>
              <a:ext uri="{FF2B5EF4-FFF2-40B4-BE49-F238E27FC236}">
                <a16:creationId xmlns:a16="http://schemas.microsoft.com/office/drawing/2014/main" id="{A1C99E9F-1E8B-77B6-E320-90BA5F35B7D5}"/>
              </a:ext>
            </a:extLst>
          </p:cNvPr>
          <p:cNvSpPr>
            <a:spLocks noGrp="1"/>
          </p:cNvSpPr>
          <p:nvPr>
            <p:ph idx="1"/>
          </p:nvPr>
        </p:nvSpPr>
        <p:spPr/>
        <p:txBody>
          <a:bodyPr/>
          <a:lstStyle/>
          <a:p>
            <a:pPr>
              <a:defRPr/>
            </a:pPr>
            <a:r>
              <a:rPr lang="en-US" dirty="0">
                <a:effectLst/>
              </a:rPr>
              <a:t> Inform the committee and set up the oral exam date.</a:t>
            </a:r>
          </a:p>
          <a:p>
            <a:pPr>
              <a:defRPr/>
            </a:pPr>
            <a:r>
              <a:rPr lang="en-US" dirty="0">
                <a:effectLst/>
              </a:rPr>
              <a:t>Inform Adrienne L. Cook, of the planned date of the exam</a:t>
            </a:r>
          </a:p>
          <a:p>
            <a:pPr>
              <a:defRPr/>
            </a:pPr>
            <a:r>
              <a:rPr lang="en-US" dirty="0">
                <a:effectLst/>
              </a:rPr>
              <a:t>2 Semester Rule to graduation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33EC3CC0-B6DB-1AA3-6235-DE1F0464A794}"/>
              </a:ext>
            </a:extLst>
          </p:cNvPr>
          <p:cNvSpPr>
            <a:spLocks noGrp="1" noChangeArrowheads="1"/>
          </p:cNvSpPr>
          <p:nvPr>
            <p:ph type="title"/>
          </p:nvPr>
        </p:nvSpPr>
        <p:spPr/>
        <p:txBody>
          <a:bodyPr/>
          <a:lstStyle/>
          <a:p>
            <a:pPr eaLnBrk="1" hangingPunct="1">
              <a:defRPr/>
            </a:pPr>
            <a:r>
              <a:rPr lang="en-US" sz="4000" dirty="0"/>
              <a:t>Dissertation: The Process</a:t>
            </a:r>
          </a:p>
        </p:txBody>
      </p:sp>
      <p:sp>
        <p:nvSpPr>
          <p:cNvPr id="228355" name="Rectangle 3">
            <a:extLst>
              <a:ext uri="{FF2B5EF4-FFF2-40B4-BE49-F238E27FC236}">
                <a16:creationId xmlns:a16="http://schemas.microsoft.com/office/drawing/2014/main" id="{6A751A58-D88A-DB32-8549-12F39E172504}"/>
              </a:ext>
            </a:extLst>
          </p:cNvPr>
          <p:cNvSpPr>
            <a:spLocks noGrp="1" noChangeArrowheads="1"/>
          </p:cNvSpPr>
          <p:nvPr>
            <p:ph type="body" idx="1"/>
          </p:nvPr>
        </p:nvSpPr>
        <p:spPr/>
        <p:txBody>
          <a:bodyPr/>
          <a:lstStyle/>
          <a:p>
            <a:pPr eaLnBrk="1" hangingPunct="1">
              <a:lnSpc>
                <a:spcPct val="80000"/>
              </a:lnSpc>
              <a:defRPr/>
            </a:pPr>
            <a:r>
              <a:rPr lang="en-US" sz="2800" dirty="0"/>
              <a:t>Complete the required research</a:t>
            </a:r>
          </a:p>
          <a:p>
            <a:pPr eaLnBrk="1" hangingPunct="1">
              <a:lnSpc>
                <a:spcPct val="80000"/>
              </a:lnSpc>
              <a:defRPr/>
            </a:pPr>
            <a:r>
              <a:rPr lang="en-US" sz="2800" dirty="0"/>
              <a:t>Apply for graduation at the beginning of last term and complete exit process</a:t>
            </a:r>
          </a:p>
          <a:p>
            <a:pPr lvl="1" eaLnBrk="1" hangingPunct="1">
              <a:lnSpc>
                <a:spcPct val="80000"/>
              </a:lnSpc>
              <a:defRPr/>
            </a:pPr>
            <a:r>
              <a:rPr lang="en-US" sz="2400" dirty="0"/>
              <a:t>Attend graduation meeting at beginning of semester you plan to graduate.</a:t>
            </a:r>
          </a:p>
          <a:p>
            <a:pPr eaLnBrk="1" hangingPunct="1">
              <a:lnSpc>
                <a:spcPct val="80000"/>
              </a:lnSpc>
              <a:defRPr/>
            </a:pPr>
            <a:r>
              <a:rPr lang="en-US" sz="2800" dirty="0"/>
              <a:t>Write dissertation</a:t>
            </a:r>
          </a:p>
          <a:p>
            <a:pPr eaLnBrk="1" hangingPunct="1">
              <a:lnSpc>
                <a:spcPct val="80000"/>
              </a:lnSpc>
              <a:defRPr/>
            </a:pPr>
            <a:r>
              <a:rPr lang="en-US" sz="2800" dirty="0"/>
              <a:t>Schedule your defense</a:t>
            </a:r>
          </a:p>
          <a:p>
            <a:pPr eaLnBrk="1" hangingPunct="1">
              <a:lnSpc>
                <a:spcPct val="80000"/>
              </a:lnSpc>
              <a:defRPr/>
            </a:pPr>
            <a:r>
              <a:rPr lang="en-US" sz="2800" dirty="0"/>
              <a:t>Defend dissertation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08C8E62B-A758-94A6-EEEC-11D721547029}"/>
              </a:ext>
            </a:extLst>
          </p:cNvPr>
          <p:cNvSpPr>
            <a:spLocks noGrp="1" noChangeArrowheads="1"/>
          </p:cNvSpPr>
          <p:nvPr>
            <p:ph type="title"/>
          </p:nvPr>
        </p:nvSpPr>
        <p:spPr>
          <a:xfrm>
            <a:off x="457200" y="387350"/>
            <a:ext cx="8229600" cy="1139825"/>
          </a:xfrm>
        </p:spPr>
        <p:txBody>
          <a:bodyPr/>
          <a:lstStyle/>
          <a:p>
            <a:pPr eaLnBrk="1" hangingPunct="1">
              <a:defRPr/>
            </a:pPr>
            <a:r>
              <a:rPr lang="en-US" dirty="0"/>
              <a:t>About the Ph.D. Dissertation</a:t>
            </a:r>
          </a:p>
        </p:txBody>
      </p:sp>
      <p:sp>
        <p:nvSpPr>
          <p:cNvPr id="229379" name="Rectangle 3">
            <a:extLst>
              <a:ext uri="{FF2B5EF4-FFF2-40B4-BE49-F238E27FC236}">
                <a16:creationId xmlns:a16="http://schemas.microsoft.com/office/drawing/2014/main" id="{837B05A8-1630-0605-5790-06F5429F3A0B}"/>
              </a:ext>
            </a:extLst>
          </p:cNvPr>
          <p:cNvSpPr>
            <a:spLocks noGrp="1" noChangeArrowheads="1"/>
          </p:cNvSpPr>
          <p:nvPr>
            <p:ph type="body" idx="1"/>
          </p:nvPr>
        </p:nvSpPr>
        <p:spPr>
          <a:xfrm>
            <a:off x="457200" y="1557338"/>
            <a:ext cx="8229600" cy="3311525"/>
          </a:xfrm>
        </p:spPr>
        <p:txBody>
          <a:bodyPr/>
          <a:lstStyle/>
          <a:p>
            <a:pPr eaLnBrk="1" hangingPunct="1">
              <a:defRPr/>
            </a:pPr>
            <a:r>
              <a:rPr lang="en-US" sz="2800" dirty="0"/>
              <a:t>Most finish in 5-7 years</a:t>
            </a:r>
          </a:p>
          <a:p>
            <a:pPr eaLnBrk="1" hangingPunct="1">
              <a:defRPr/>
            </a:pPr>
            <a:r>
              <a:rPr lang="en-US" sz="1800" dirty="0"/>
              <a:t>http://www.cise.ufl.edu/academics/grad/phd/index.shtml#csreq</a:t>
            </a:r>
          </a:p>
          <a:p>
            <a:pPr eaLnBrk="1" hangingPunct="1">
              <a:defRPr/>
            </a:pP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06091AC6-E4BD-CD03-7EC8-07157CB6CFF9}"/>
              </a:ext>
            </a:extLst>
          </p:cNvPr>
          <p:cNvSpPr>
            <a:spLocks noGrp="1" noChangeArrowheads="1"/>
          </p:cNvSpPr>
          <p:nvPr>
            <p:ph type="title"/>
          </p:nvPr>
        </p:nvSpPr>
        <p:spPr/>
        <p:txBody>
          <a:bodyPr/>
          <a:lstStyle/>
          <a:p>
            <a:pPr eaLnBrk="1" hangingPunct="1">
              <a:defRPr/>
            </a:pPr>
            <a:r>
              <a:rPr lang="en-US" dirty="0"/>
              <a:t>Ph.D. Degree</a:t>
            </a:r>
          </a:p>
        </p:txBody>
      </p:sp>
      <p:sp>
        <p:nvSpPr>
          <p:cNvPr id="230403" name="Rectangle 3">
            <a:extLst>
              <a:ext uri="{FF2B5EF4-FFF2-40B4-BE49-F238E27FC236}">
                <a16:creationId xmlns:a16="http://schemas.microsoft.com/office/drawing/2014/main" id="{216368DD-E758-5FEB-81E2-A36290096324}"/>
              </a:ext>
            </a:extLst>
          </p:cNvPr>
          <p:cNvSpPr>
            <a:spLocks noGrp="1" noChangeArrowheads="1"/>
          </p:cNvSpPr>
          <p:nvPr>
            <p:ph type="body" idx="1"/>
          </p:nvPr>
        </p:nvSpPr>
        <p:spPr>
          <a:xfrm>
            <a:off x="457200" y="1295400"/>
            <a:ext cx="8229600" cy="4953000"/>
          </a:xfrm>
        </p:spPr>
        <p:txBody>
          <a:bodyPr/>
          <a:lstStyle/>
          <a:p>
            <a:pPr eaLnBrk="1" hangingPunct="1">
              <a:defRPr/>
            </a:pPr>
            <a:endParaRPr lang="en-US" sz="2800" u="sng" dirty="0"/>
          </a:p>
          <a:p>
            <a:pPr eaLnBrk="1" hangingPunct="1">
              <a:defRPr/>
            </a:pPr>
            <a:r>
              <a:rPr lang="en-US" sz="2800" dirty="0"/>
              <a:t>Complete required coursework</a:t>
            </a:r>
          </a:p>
          <a:p>
            <a:pPr eaLnBrk="1" hangingPunct="1">
              <a:defRPr/>
            </a:pPr>
            <a:endParaRPr lang="en-US" sz="2800" dirty="0"/>
          </a:p>
          <a:p>
            <a:pPr eaLnBrk="1" hangingPunct="1">
              <a:defRPr/>
            </a:pPr>
            <a:r>
              <a:rPr lang="en-US" sz="2800" dirty="0"/>
              <a:t>Apply for graduation at the beginning of last term and complete the exit process (watch for email notification)</a:t>
            </a:r>
          </a:p>
          <a:p>
            <a:pPr eaLnBrk="1" hangingPunct="1">
              <a:defRPr/>
            </a:pPr>
            <a:r>
              <a:rPr lang="en-US" sz="2800" dirty="0"/>
              <a:t>For any questions, contact Adrienne L. Cook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2CAAC424-48CB-CE1F-0C77-AFB9881C53AE}"/>
              </a:ext>
            </a:extLst>
          </p:cNvPr>
          <p:cNvSpPr>
            <a:spLocks noGrp="1" noChangeArrowheads="1"/>
          </p:cNvSpPr>
          <p:nvPr>
            <p:ph type="title"/>
          </p:nvPr>
        </p:nvSpPr>
        <p:spPr/>
        <p:txBody>
          <a:bodyPr/>
          <a:lstStyle/>
          <a:p>
            <a:pPr eaLnBrk="1" hangingPunct="1">
              <a:defRPr/>
            </a:pPr>
            <a:r>
              <a:rPr lang="en-US" dirty="0"/>
              <a:t>Grade Issues</a:t>
            </a:r>
          </a:p>
        </p:txBody>
      </p:sp>
      <p:sp>
        <p:nvSpPr>
          <p:cNvPr id="235523" name="Rectangle 3">
            <a:extLst>
              <a:ext uri="{FF2B5EF4-FFF2-40B4-BE49-F238E27FC236}">
                <a16:creationId xmlns:a16="http://schemas.microsoft.com/office/drawing/2014/main" id="{95EDFAB4-069B-2A6D-6181-C037F54B3A27}"/>
              </a:ext>
            </a:extLst>
          </p:cNvPr>
          <p:cNvSpPr>
            <a:spLocks noGrp="1" noChangeArrowheads="1"/>
          </p:cNvSpPr>
          <p:nvPr>
            <p:ph type="body" idx="1"/>
          </p:nvPr>
        </p:nvSpPr>
        <p:spPr/>
        <p:txBody>
          <a:bodyPr/>
          <a:lstStyle/>
          <a:p>
            <a:pPr eaLnBrk="1" hangingPunct="1">
              <a:defRPr/>
            </a:pPr>
            <a:r>
              <a:rPr lang="en-US" dirty="0"/>
              <a:t>You must have a 3.0 overall grade point average and a </a:t>
            </a:r>
            <a:r>
              <a:rPr lang="en-US"/>
              <a:t>3.0 major GPA </a:t>
            </a:r>
            <a:r>
              <a:rPr lang="en-US" dirty="0"/>
              <a:t>to graduate</a:t>
            </a:r>
          </a:p>
          <a:p>
            <a:pPr lvl="1" eaLnBrk="1" hangingPunct="1">
              <a:defRPr/>
            </a:pPr>
            <a:r>
              <a:rPr lang="en-US" dirty="0"/>
              <a:t>Students with less than a 3.0 are not considered in good standing </a:t>
            </a:r>
          </a:p>
          <a:p>
            <a:pPr lvl="1" eaLnBrk="1" hangingPunct="1">
              <a:defRPr/>
            </a:pPr>
            <a:r>
              <a:rPr lang="en-US" dirty="0"/>
              <a:t>Students with GPAs below a 3.0 will be reviewed by the Graduate Affairs Committee for further action (including possible dismissal) at the end of each semester.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28C40-60F9-5E44-F436-C72D871DF667}"/>
              </a:ext>
            </a:extLst>
          </p:cNvPr>
          <p:cNvSpPr>
            <a:spLocks noGrp="1"/>
          </p:cNvSpPr>
          <p:nvPr>
            <p:ph type="title"/>
          </p:nvPr>
        </p:nvSpPr>
        <p:spPr/>
        <p:txBody>
          <a:bodyPr/>
          <a:lstStyle/>
          <a:p>
            <a:pPr eaLnBrk="1" hangingPunct="1">
              <a:defRPr/>
            </a:pPr>
            <a:r>
              <a:rPr lang="en-US" dirty="0"/>
              <a:t>Grade Issues – 2</a:t>
            </a:r>
          </a:p>
        </p:txBody>
      </p:sp>
      <p:sp>
        <p:nvSpPr>
          <p:cNvPr id="3" name="Content Placeholder 2">
            <a:extLst>
              <a:ext uri="{FF2B5EF4-FFF2-40B4-BE49-F238E27FC236}">
                <a16:creationId xmlns:a16="http://schemas.microsoft.com/office/drawing/2014/main" id="{E9675FB0-539F-FF03-E065-D5C897E646D1}"/>
              </a:ext>
            </a:extLst>
          </p:cNvPr>
          <p:cNvSpPr>
            <a:spLocks noGrp="1"/>
          </p:cNvSpPr>
          <p:nvPr>
            <p:ph idx="1"/>
          </p:nvPr>
        </p:nvSpPr>
        <p:spPr/>
        <p:txBody>
          <a:bodyPr/>
          <a:lstStyle/>
          <a:p>
            <a:pPr eaLnBrk="1" hangingPunct="1">
              <a:defRPr/>
            </a:pPr>
            <a:r>
              <a:rPr lang="en-US" dirty="0"/>
              <a:t>ANY grade &lt; C (e.g. C-, D+, etc.) will NOT count toward graduation</a:t>
            </a:r>
          </a:p>
          <a:p>
            <a:pPr eaLnBrk="1" hangingPunct="1">
              <a:defRPr/>
            </a:pPr>
            <a:endParaRPr lang="en-US" dirty="0"/>
          </a:p>
          <a:p>
            <a:pPr eaLnBrk="1" hangingPunct="1">
              <a:defRPr/>
            </a:pPr>
            <a:r>
              <a:rPr lang="en-US" dirty="0"/>
              <a:t>A comment on repeating coursework</a:t>
            </a:r>
          </a:p>
          <a:p>
            <a:pPr lvl="1" eaLnBrk="1" hangingPunct="1">
              <a:defRPr/>
            </a:pPr>
            <a:r>
              <a:rPr lang="en-US" dirty="0"/>
              <a:t>This is STRONGLY DISCOURAGED</a:t>
            </a:r>
          </a:p>
          <a:p>
            <a:pPr eaLnBrk="1" hangingPunct="1">
              <a:defRPr/>
            </a:pPr>
            <a:endParaRPr lang="en-US" dirty="0"/>
          </a:p>
          <a:p>
            <a:pPr eaLnBrk="1" hangingPunct="1">
              <a:defRPr/>
            </a:pPr>
            <a:r>
              <a:rPr lang="en-US" dirty="0"/>
              <a:t>Undergraduate coursework does not count toward graduation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9313DD4A-D1A6-2E26-67D2-4008F3E5BE3B}"/>
              </a:ext>
            </a:extLst>
          </p:cNvPr>
          <p:cNvSpPr>
            <a:spLocks noGrp="1" noChangeArrowheads="1"/>
          </p:cNvSpPr>
          <p:nvPr>
            <p:ph type="title"/>
          </p:nvPr>
        </p:nvSpPr>
        <p:spPr/>
        <p:txBody>
          <a:bodyPr/>
          <a:lstStyle/>
          <a:p>
            <a:pPr eaLnBrk="1" hangingPunct="1">
              <a:defRPr/>
            </a:pPr>
            <a:r>
              <a:rPr lang="en-US" dirty="0"/>
              <a:t>“I” Grades</a:t>
            </a:r>
          </a:p>
        </p:txBody>
      </p:sp>
      <p:sp>
        <p:nvSpPr>
          <p:cNvPr id="236547" name="Rectangle 3">
            <a:extLst>
              <a:ext uri="{FF2B5EF4-FFF2-40B4-BE49-F238E27FC236}">
                <a16:creationId xmlns:a16="http://schemas.microsoft.com/office/drawing/2014/main" id="{36D7DEFD-43D9-D0B1-3690-D618DAED332D}"/>
              </a:ext>
            </a:extLst>
          </p:cNvPr>
          <p:cNvSpPr>
            <a:spLocks noGrp="1" noChangeArrowheads="1"/>
          </p:cNvSpPr>
          <p:nvPr>
            <p:ph type="body" idx="1"/>
          </p:nvPr>
        </p:nvSpPr>
        <p:spPr/>
        <p:txBody>
          <a:bodyPr/>
          <a:lstStyle/>
          <a:p>
            <a:pPr eaLnBrk="1" hangingPunct="1">
              <a:lnSpc>
                <a:spcPct val="90000"/>
              </a:lnSpc>
              <a:defRPr/>
            </a:pPr>
            <a:r>
              <a:rPr lang="en-US" sz="2400" dirty="0"/>
              <a:t>If a student fails to complete all of a course’s requirements, the instructor has the option to give a grade of “I” (incomplete)</a:t>
            </a:r>
          </a:p>
          <a:p>
            <a:pPr eaLnBrk="1" hangingPunct="1">
              <a:lnSpc>
                <a:spcPct val="90000"/>
              </a:lnSpc>
              <a:defRPr/>
            </a:pPr>
            <a:r>
              <a:rPr lang="en-US" sz="2400" dirty="0"/>
              <a:t>Most instructors will use this option </a:t>
            </a:r>
            <a:r>
              <a:rPr lang="en-US" sz="2400" b="1" dirty="0"/>
              <a:t>only</a:t>
            </a:r>
            <a:r>
              <a:rPr lang="en-US" sz="2400" dirty="0"/>
              <a:t> if there are extenuating circumstances (family emergency, medical situation, etc.)</a:t>
            </a:r>
          </a:p>
          <a:p>
            <a:pPr eaLnBrk="1" hangingPunct="1">
              <a:lnSpc>
                <a:spcPct val="90000"/>
              </a:lnSpc>
              <a:defRPr/>
            </a:pPr>
            <a:r>
              <a:rPr lang="en-US" sz="2400" dirty="0"/>
              <a:t>An “I” must be made up the following term.</a:t>
            </a:r>
          </a:p>
          <a:p>
            <a:pPr eaLnBrk="1" hangingPunct="1">
              <a:lnSpc>
                <a:spcPct val="90000"/>
              </a:lnSpc>
              <a:defRPr/>
            </a:pPr>
            <a:r>
              <a:rPr lang="en-US" sz="2400" dirty="0"/>
              <a:t>Students cannot sit in on a course to make up an “I” grade</a:t>
            </a:r>
          </a:p>
          <a:p>
            <a:pPr eaLnBrk="1" hangingPunct="1">
              <a:lnSpc>
                <a:spcPct val="90000"/>
              </a:lnSpc>
              <a:defRPr/>
            </a:pPr>
            <a:r>
              <a:rPr lang="en-US" sz="2400" dirty="0"/>
              <a:t>Failure to correct an “I” will result in the grade being calculated as an E for the GPA.</a:t>
            </a:r>
          </a:p>
          <a:p>
            <a:pPr eaLnBrk="1" hangingPunct="1">
              <a:lnSpc>
                <a:spcPct val="90000"/>
              </a:lnSpc>
              <a:defRPr/>
            </a:pPr>
            <a:r>
              <a:rPr lang="en-US" sz="2400" dirty="0"/>
              <a:t>Students are not allowed to graduate with an “I”, “H”, “J”, or “N” on their record.</a:t>
            </a:r>
          </a:p>
          <a:p>
            <a:pPr eaLnBrk="1" hangingPunct="1">
              <a:lnSpc>
                <a:spcPct val="90000"/>
              </a:lnSpc>
              <a:defRPr/>
            </a:pP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56C27124-B110-3573-546B-F308989AE418}"/>
              </a:ext>
            </a:extLst>
          </p:cNvPr>
          <p:cNvSpPr>
            <a:spLocks noGrp="1" noChangeArrowheads="1"/>
          </p:cNvSpPr>
          <p:nvPr>
            <p:ph type="title"/>
          </p:nvPr>
        </p:nvSpPr>
        <p:spPr/>
        <p:txBody>
          <a:bodyPr/>
          <a:lstStyle/>
          <a:p>
            <a:pPr eaLnBrk="1" hangingPunct="1">
              <a:defRPr/>
            </a:pPr>
            <a:r>
              <a:rPr lang="en-US"/>
              <a:t>Campus Resources</a:t>
            </a:r>
          </a:p>
        </p:txBody>
      </p:sp>
      <p:sp>
        <p:nvSpPr>
          <p:cNvPr id="238595" name="Rectangle 3">
            <a:extLst>
              <a:ext uri="{FF2B5EF4-FFF2-40B4-BE49-F238E27FC236}">
                <a16:creationId xmlns:a16="http://schemas.microsoft.com/office/drawing/2014/main" id="{0B311029-5E17-E561-2557-12501F042353}"/>
              </a:ext>
            </a:extLst>
          </p:cNvPr>
          <p:cNvSpPr>
            <a:spLocks noGrp="1" noChangeArrowheads="1"/>
          </p:cNvSpPr>
          <p:nvPr>
            <p:ph type="body" idx="1"/>
          </p:nvPr>
        </p:nvSpPr>
        <p:spPr/>
        <p:txBody>
          <a:bodyPr/>
          <a:lstStyle/>
          <a:p>
            <a:pPr eaLnBrk="1" hangingPunct="1">
              <a:lnSpc>
                <a:spcPct val="90000"/>
              </a:lnSpc>
              <a:defRPr/>
            </a:pPr>
            <a:r>
              <a:rPr lang="en-US" sz="2400" dirty="0"/>
              <a:t>UF Counseling Center – 301 Peabody Hall – 352-392-1575</a:t>
            </a:r>
          </a:p>
          <a:p>
            <a:pPr eaLnBrk="1" hangingPunct="1">
              <a:lnSpc>
                <a:spcPct val="90000"/>
              </a:lnSpc>
              <a:defRPr/>
            </a:pPr>
            <a:r>
              <a:rPr lang="en-US" sz="2400" dirty="0"/>
              <a:t>Student Mental Health – Infirmary Building -     24-hour helpline – 352-392-1171</a:t>
            </a:r>
          </a:p>
          <a:p>
            <a:pPr eaLnBrk="1" hangingPunct="1">
              <a:lnSpc>
                <a:spcPct val="90000"/>
              </a:lnSpc>
              <a:defRPr/>
            </a:pPr>
            <a:r>
              <a:rPr lang="en-US" sz="2400" dirty="0"/>
              <a:t>Student Healthcare Center – Infirmary Building – </a:t>
            </a:r>
          </a:p>
          <a:p>
            <a:pPr eaLnBrk="1" hangingPunct="1">
              <a:lnSpc>
                <a:spcPct val="90000"/>
              </a:lnSpc>
              <a:buFont typeface="Wingdings" panose="05000000000000000000" pitchFamily="2" charset="2"/>
              <a:buNone/>
              <a:defRPr/>
            </a:pPr>
            <a:r>
              <a:rPr lang="en-US" sz="2400" dirty="0"/>
              <a:t>	352-392-3261</a:t>
            </a:r>
          </a:p>
          <a:p>
            <a:pPr eaLnBrk="1" hangingPunct="1">
              <a:lnSpc>
                <a:spcPct val="90000"/>
              </a:lnSpc>
              <a:defRPr/>
            </a:pPr>
            <a:r>
              <a:rPr lang="en-US" sz="2400" dirty="0"/>
              <a:t>University Police Department – Building 51, Museum Rd. 352-392-1111.  Call 911 for emergencies.</a:t>
            </a:r>
          </a:p>
          <a:p>
            <a:pPr eaLnBrk="1" hangingPunct="1">
              <a:lnSpc>
                <a:spcPct val="90000"/>
              </a:lnSpc>
              <a:defRPr/>
            </a:pPr>
            <a:r>
              <a:rPr lang="en-US" sz="2400" dirty="0"/>
              <a:t>Dean of Students Office – 202 Peabody Hall</a:t>
            </a:r>
          </a:p>
          <a:p>
            <a:pPr lvl="1" eaLnBrk="1" hangingPunct="1">
              <a:lnSpc>
                <a:spcPct val="90000"/>
              </a:lnSpc>
              <a:defRPr/>
            </a:pPr>
            <a:r>
              <a:rPr lang="en-US" sz="2000" dirty="0"/>
              <a:t>Disability Resource Center</a:t>
            </a:r>
          </a:p>
          <a:p>
            <a:pPr lvl="1" eaLnBrk="1" hangingPunct="1">
              <a:lnSpc>
                <a:spcPct val="90000"/>
              </a:lnSpc>
              <a:defRPr/>
            </a:pPr>
            <a:r>
              <a:rPr lang="en-US" sz="2000" dirty="0"/>
              <a:t>Judicial Affairs</a:t>
            </a:r>
          </a:p>
          <a:p>
            <a:pPr lvl="1" eaLnBrk="1" hangingPunct="1">
              <a:lnSpc>
                <a:spcPct val="90000"/>
              </a:lnSpc>
              <a:defRPr/>
            </a:pPr>
            <a:r>
              <a:rPr lang="en-US" sz="2000" dirty="0"/>
              <a:t>Multicultural Affairs</a:t>
            </a:r>
          </a:p>
          <a:p>
            <a:pPr lvl="1" eaLnBrk="1" hangingPunct="1">
              <a:lnSpc>
                <a:spcPct val="90000"/>
              </a:lnSpc>
              <a:defRPr/>
            </a:pPr>
            <a:r>
              <a:rPr lang="en-US" sz="2000" dirty="0"/>
              <a:t>Student Legal Services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8368A3D4-D0DB-6366-DC6A-E1E4D2E00F20}"/>
              </a:ext>
            </a:extLst>
          </p:cNvPr>
          <p:cNvSpPr>
            <a:spLocks noGrp="1" noChangeArrowheads="1"/>
          </p:cNvSpPr>
          <p:nvPr>
            <p:ph type="title"/>
          </p:nvPr>
        </p:nvSpPr>
        <p:spPr/>
        <p:txBody>
          <a:bodyPr/>
          <a:lstStyle/>
          <a:p>
            <a:pPr eaLnBrk="1" hangingPunct="1">
              <a:defRPr/>
            </a:pPr>
            <a:r>
              <a:rPr lang="en-US" dirty="0"/>
              <a:t>Registration</a:t>
            </a:r>
          </a:p>
        </p:txBody>
      </p:sp>
      <p:sp>
        <p:nvSpPr>
          <p:cNvPr id="239619" name="Rectangle 3">
            <a:extLst>
              <a:ext uri="{FF2B5EF4-FFF2-40B4-BE49-F238E27FC236}">
                <a16:creationId xmlns:a16="http://schemas.microsoft.com/office/drawing/2014/main" id="{8C8BEE8F-9CFE-B140-6D95-18CCCC0AD30A}"/>
              </a:ext>
            </a:extLst>
          </p:cNvPr>
          <p:cNvSpPr>
            <a:spLocks noGrp="1" noChangeArrowheads="1"/>
          </p:cNvSpPr>
          <p:nvPr>
            <p:ph type="body" idx="1"/>
          </p:nvPr>
        </p:nvSpPr>
        <p:spPr>
          <a:xfrm>
            <a:off x="457200" y="1295400"/>
            <a:ext cx="8229600" cy="5105400"/>
          </a:xfrm>
        </p:spPr>
        <p:txBody>
          <a:bodyPr/>
          <a:lstStyle/>
          <a:p>
            <a:pPr eaLnBrk="1" hangingPunct="1">
              <a:defRPr/>
            </a:pPr>
            <a:r>
              <a:rPr lang="en-US" sz="2400" dirty="0"/>
              <a:t>DO NOT REGISTER FOR MORE THAN 9 CREDITS!</a:t>
            </a:r>
          </a:p>
          <a:p>
            <a:pPr eaLnBrk="1" hangingPunct="1">
              <a:defRPr/>
            </a:pPr>
            <a:r>
              <a:rPr lang="en-US" sz="2400" dirty="0"/>
              <a:t>Make sure there are no holds on your record</a:t>
            </a:r>
          </a:p>
          <a:p>
            <a:pPr eaLnBrk="1" hangingPunct="1">
              <a:buFont typeface="Wingdings" panose="05000000000000000000" pitchFamily="2" charset="2"/>
              <a:buNone/>
              <a:defRPr/>
            </a:pPr>
            <a:r>
              <a:rPr lang="en-US" sz="1600" dirty="0"/>
              <a:t>                (ISIS, insurance, financial, credentials, etc.)</a:t>
            </a:r>
          </a:p>
          <a:p>
            <a:pPr eaLnBrk="1" hangingPunct="1">
              <a:defRPr/>
            </a:pPr>
            <a:r>
              <a:rPr lang="en-US" sz="2400" dirty="0"/>
              <a:t>Go to ttps://one.uf.edu/ to see the schedule of courses and holds on your record</a:t>
            </a:r>
          </a:p>
          <a:p>
            <a:pPr eaLnBrk="1" hangingPunct="1">
              <a:defRPr/>
            </a:pPr>
            <a:r>
              <a:rPr lang="en-US" sz="2400" dirty="0"/>
              <a:t>Email me your course selection at  </a:t>
            </a:r>
            <a:r>
              <a:rPr lang="en-US" sz="2400" dirty="0">
                <a:hlinkClick r:id="rId3"/>
              </a:rPr>
              <a:t>alcook@ufl.edu</a:t>
            </a:r>
            <a:r>
              <a:rPr lang="en-US" sz="2400" dirty="0"/>
              <a:t> for registration and I will register you.</a:t>
            </a:r>
          </a:p>
          <a:p>
            <a:pPr eaLnBrk="1" hangingPunct="1">
              <a:defRPr/>
            </a:pPr>
            <a:r>
              <a:rPr lang="en-US" sz="2400" dirty="0"/>
              <a:t>Register for 9 (nine) credits.  This is a full-time load for most graduate students. </a:t>
            </a:r>
          </a:p>
          <a:p>
            <a:pPr eaLnBrk="1" hangingPunct="1">
              <a:defRPr/>
            </a:pPr>
            <a:r>
              <a:rPr lang="en-US" sz="2400" dirty="0"/>
              <a:t>Register for AT LEAST one course by 5 p.m. on     Wednesday, 20</a:t>
            </a:r>
            <a:r>
              <a:rPr lang="en-US" sz="2400" baseline="30000" dirty="0"/>
              <a:t>th</a:t>
            </a:r>
            <a:r>
              <a:rPr lang="en-US" sz="2400" dirty="0"/>
              <a:t>  August, to avoid the late registration fee ($100).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1256-4E4C-9A35-535E-9B1CA6845ED4}"/>
              </a:ext>
            </a:extLst>
          </p:cNvPr>
          <p:cNvSpPr>
            <a:spLocks noGrp="1"/>
          </p:cNvSpPr>
          <p:nvPr>
            <p:ph type="title"/>
          </p:nvPr>
        </p:nvSpPr>
        <p:spPr/>
        <p:txBody>
          <a:bodyPr/>
          <a:lstStyle/>
          <a:p>
            <a:pPr>
              <a:defRPr/>
            </a:pPr>
            <a:r>
              <a:rPr lang="en-US" dirty="0"/>
              <a:t>FULL COURSE LOAD</a:t>
            </a:r>
          </a:p>
        </p:txBody>
      </p:sp>
      <p:sp>
        <p:nvSpPr>
          <p:cNvPr id="3" name="Content Placeholder 2">
            <a:extLst>
              <a:ext uri="{FF2B5EF4-FFF2-40B4-BE49-F238E27FC236}">
                <a16:creationId xmlns:a16="http://schemas.microsoft.com/office/drawing/2014/main" id="{C39C13BB-BA18-FA8F-BB5E-3B569FFE30D2}"/>
              </a:ext>
            </a:extLst>
          </p:cNvPr>
          <p:cNvSpPr>
            <a:spLocks noGrp="1"/>
          </p:cNvSpPr>
          <p:nvPr>
            <p:ph idx="1"/>
          </p:nvPr>
        </p:nvSpPr>
        <p:spPr>
          <a:xfrm>
            <a:off x="381000" y="1219200"/>
            <a:ext cx="8229600" cy="5181600"/>
          </a:xfrm>
        </p:spPr>
        <p:txBody>
          <a:bodyPr/>
          <a:lstStyle/>
          <a:p>
            <a:pPr>
              <a:defRPr/>
            </a:pPr>
            <a:r>
              <a:rPr lang="en-US" sz="2800" dirty="0"/>
              <a:t>9 credits in fall/spring, 6 in summer</a:t>
            </a:r>
          </a:p>
          <a:p>
            <a:pPr>
              <a:defRPr/>
            </a:pPr>
            <a:r>
              <a:rPr lang="en-US" sz="2800" b="1" dirty="0"/>
              <a:t>CPT is considered “outside” credits-  CPT credits may count toward any grad degree </a:t>
            </a:r>
          </a:p>
          <a:p>
            <a:pPr>
              <a:defRPr/>
            </a:pPr>
            <a:r>
              <a:rPr lang="en-US" sz="2800" dirty="0"/>
              <a:t>For information about CTP- please contact Ms. Kristina Sapp at klsapp@ufl.edu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351F605E-9913-B417-8724-3460280509DA}"/>
              </a:ext>
            </a:extLst>
          </p:cNvPr>
          <p:cNvSpPr>
            <a:spLocks noGrp="1" noChangeArrowheads="1"/>
          </p:cNvSpPr>
          <p:nvPr>
            <p:ph type="title"/>
          </p:nvPr>
        </p:nvSpPr>
        <p:spPr/>
        <p:txBody>
          <a:bodyPr/>
          <a:lstStyle/>
          <a:p>
            <a:pPr eaLnBrk="1" hangingPunct="1">
              <a:defRPr/>
            </a:pPr>
            <a:r>
              <a:rPr lang="en-US" dirty="0"/>
              <a:t>Student Services Center</a:t>
            </a:r>
          </a:p>
        </p:txBody>
      </p:sp>
      <p:sp>
        <p:nvSpPr>
          <p:cNvPr id="242691" name="Rectangle 3">
            <a:extLst>
              <a:ext uri="{FF2B5EF4-FFF2-40B4-BE49-F238E27FC236}">
                <a16:creationId xmlns:a16="http://schemas.microsoft.com/office/drawing/2014/main" id="{132DB0ED-0919-C3B0-848D-6FA609AA33A4}"/>
              </a:ext>
            </a:extLst>
          </p:cNvPr>
          <p:cNvSpPr>
            <a:spLocks noGrp="1" noChangeArrowheads="1"/>
          </p:cNvSpPr>
          <p:nvPr>
            <p:ph type="body" idx="1"/>
          </p:nvPr>
        </p:nvSpPr>
        <p:spPr/>
        <p:txBody>
          <a:bodyPr/>
          <a:lstStyle/>
          <a:p>
            <a:pPr eaLnBrk="1" hangingPunct="1">
              <a:defRPr/>
            </a:pPr>
            <a:r>
              <a:rPr lang="en-US" dirty="0"/>
              <a:t>The SSC provides assistance for students in the CISE department for academic and personal issues.</a:t>
            </a:r>
          </a:p>
          <a:p>
            <a:pPr eaLnBrk="1" hangingPunct="1">
              <a:defRPr/>
            </a:pPr>
            <a:r>
              <a:rPr lang="en-US" sz="2000" dirty="0"/>
              <a:t>Please refer to the CISE website for other email addresses.</a:t>
            </a:r>
          </a:p>
          <a:p>
            <a:pPr eaLnBrk="1" hangingPunct="1">
              <a:buFont typeface="Wingdings" panose="05000000000000000000" pitchFamily="2" charset="2"/>
              <a:buNone/>
              <a:defRPr/>
            </a:pPr>
            <a:r>
              <a:rPr lang="en-US" dirty="0"/>
              <a:t>For: Adrienne L Cook  </a:t>
            </a:r>
            <a:r>
              <a:rPr lang="en-US" dirty="0">
                <a:hlinkClick r:id="rId3"/>
              </a:rPr>
              <a:t>alcook@ufl.edu</a:t>
            </a:r>
            <a:endParaRPr lang="en-US" dirty="0"/>
          </a:p>
          <a:p>
            <a:pPr eaLnBrk="1" hangingPunct="1">
              <a:buFont typeface="Wingdings" panose="05000000000000000000" pitchFamily="2" charset="2"/>
              <a:buNone/>
              <a:defRPr/>
            </a:pPr>
            <a:r>
              <a:rPr lang="en-US" dirty="0"/>
              <a:t>For: Kristina Sapp   </a:t>
            </a:r>
            <a:r>
              <a:rPr lang="en-US" dirty="0">
                <a:hlinkClick r:id="rId4"/>
              </a:rPr>
              <a:t>klsapp@ufl.edu</a:t>
            </a:r>
            <a:endParaRPr lang="en-US" dirty="0"/>
          </a:p>
          <a:p>
            <a:pPr eaLnBrk="1" hangingPunct="1">
              <a:buFont typeface="Wingdings" panose="05000000000000000000" pitchFamily="2" charset="2"/>
              <a:buNone/>
              <a:defRPr/>
            </a:pPr>
            <a:r>
              <a:rPr lang="en-US" dirty="0"/>
              <a:t>We are here to help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7791A365-3DC2-2CAA-1A5F-613B6C0F034F}"/>
              </a:ext>
            </a:extLst>
          </p:cNvPr>
          <p:cNvSpPr>
            <a:spLocks noGrp="1" noChangeArrowheads="1"/>
          </p:cNvSpPr>
          <p:nvPr>
            <p:ph type="title"/>
          </p:nvPr>
        </p:nvSpPr>
        <p:spPr>
          <a:xfrm>
            <a:off x="457200" y="304800"/>
            <a:ext cx="8229600" cy="762000"/>
          </a:xfrm>
        </p:spPr>
        <p:txBody>
          <a:bodyPr/>
          <a:lstStyle/>
          <a:p>
            <a:pPr eaLnBrk="1" hangingPunct="1">
              <a:defRPr/>
            </a:pPr>
            <a:r>
              <a:rPr lang="en-US"/>
              <a:t>SSC - 2</a:t>
            </a:r>
          </a:p>
        </p:txBody>
      </p:sp>
      <p:sp>
        <p:nvSpPr>
          <p:cNvPr id="243715" name="Rectangle 3">
            <a:extLst>
              <a:ext uri="{FF2B5EF4-FFF2-40B4-BE49-F238E27FC236}">
                <a16:creationId xmlns:a16="http://schemas.microsoft.com/office/drawing/2014/main" id="{D36925D2-0B95-D495-2995-C30ED1743B09}"/>
              </a:ext>
            </a:extLst>
          </p:cNvPr>
          <p:cNvSpPr>
            <a:spLocks noGrp="1" noChangeArrowheads="1"/>
          </p:cNvSpPr>
          <p:nvPr>
            <p:ph type="body" idx="1"/>
          </p:nvPr>
        </p:nvSpPr>
        <p:spPr>
          <a:xfrm>
            <a:off x="457200" y="1295400"/>
            <a:ext cx="8229600" cy="4530725"/>
          </a:xfrm>
        </p:spPr>
        <p:txBody>
          <a:bodyPr/>
          <a:lstStyle/>
          <a:p>
            <a:pPr eaLnBrk="1" hangingPunct="1">
              <a:lnSpc>
                <a:spcPct val="90000"/>
              </a:lnSpc>
              <a:defRPr/>
            </a:pPr>
            <a:r>
              <a:rPr lang="en-US" sz="2400" dirty="0"/>
              <a:t>The SSC provides help with:</a:t>
            </a:r>
          </a:p>
          <a:p>
            <a:pPr lvl="1" eaLnBrk="1" hangingPunct="1">
              <a:lnSpc>
                <a:spcPct val="90000"/>
              </a:lnSpc>
              <a:defRPr/>
            </a:pPr>
            <a:r>
              <a:rPr lang="en-US" sz="2000" dirty="0"/>
              <a:t>Course scheduling</a:t>
            </a:r>
          </a:p>
          <a:p>
            <a:pPr lvl="1" eaLnBrk="1" hangingPunct="1">
              <a:lnSpc>
                <a:spcPct val="90000"/>
              </a:lnSpc>
              <a:defRPr/>
            </a:pPr>
            <a:r>
              <a:rPr lang="en-US" sz="2000" dirty="0"/>
              <a:t>Adding and dropping courses</a:t>
            </a:r>
          </a:p>
          <a:p>
            <a:pPr lvl="1" eaLnBrk="1" hangingPunct="1">
              <a:lnSpc>
                <a:spcPct val="90000"/>
              </a:lnSpc>
              <a:defRPr/>
            </a:pPr>
            <a:r>
              <a:rPr lang="en-US" sz="2000" dirty="0"/>
              <a:t>Withdrawing from a semester</a:t>
            </a:r>
          </a:p>
          <a:p>
            <a:pPr lvl="1" eaLnBrk="1" hangingPunct="1">
              <a:lnSpc>
                <a:spcPct val="90000"/>
              </a:lnSpc>
              <a:defRPr/>
            </a:pPr>
            <a:r>
              <a:rPr lang="en-US" sz="2000" dirty="0"/>
              <a:t>Petitions</a:t>
            </a:r>
          </a:p>
          <a:p>
            <a:pPr lvl="1" eaLnBrk="1" hangingPunct="1">
              <a:lnSpc>
                <a:spcPct val="90000"/>
              </a:lnSpc>
              <a:defRPr/>
            </a:pPr>
            <a:r>
              <a:rPr lang="en-US" sz="2000" dirty="0"/>
              <a:t>Supervisory committees</a:t>
            </a:r>
          </a:p>
          <a:p>
            <a:pPr lvl="1" eaLnBrk="1" hangingPunct="1">
              <a:lnSpc>
                <a:spcPct val="90000"/>
              </a:lnSpc>
              <a:defRPr/>
            </a:pPr>
            <a:r>
              <a:rPr lang="en-US" sz="2000" dirty="0"/>
              <a:t>Academic problems</a:t>
            </a:r>
          </a:p>
          <a:p>
            <a:pPr lvl="1" eaLnBrk="1" hangingPunct="1">
              <a:lnSpc>
                <a:spcPct val="90000"/>
              </a:lnSpc>
              <a:defRPr/>
            </a:pPr>
            <a:r>
              <a:rPr lang="en-US" sz="2000" dirty="0"/>
              <a:t>Graduation</a:t>
            </a:r>
          </a:p>
          <a:p>
            <a:pPr lvl="1" eaLnBrk="1" hangingPunct="1">
              <a:lnSpc>
                <a:spcPct val="90000"/>
              </a:lnSpc>
              <a:defRPr/>
            </a:pPr>
            <a:r>
              <a:rPr lang="en-US" sz="2000" dirty="0"/>
              <a:t>Exam sign-up</a:t>
            </a:r>
          </a:p>
          <a:p>
            <a:pPr lvl="1" eaLnBrk="1" hangingPunct="1">
              <a:lnSpc>
                <a:spcPct val="90000"/>
              </a:lnSpc>
              <a:defRPr/>
            </a:pPr>
            <a:r>
              <a:rPr lang="en-US" sz="2000" dirty="0"/>
              <a:t>Internships</a:t>
            </a:r>
          </a:p>
          <a:p>
            <a:pPr lvl="1" eaLnBrk="1" hangingPunct="1">
              <a:lnSpc>
                <a:spcPct val="90000"/>
              </a:lnSpc>
              <a:defRPr/>
            </a:pPr>
            <a:r>
              <a:rPr lang="en-US" sz="2000" dirty="0"/>
              <a:t>And tons of other things!</a:t>
            </a:r>
          </a:p>
          <a:p>
            <a:pPr eaLnBrk="1" hangingPunct="1">
              <a:lnSpc>
                <a:spcPct val="90000"/>
              </a:lnSpc>
              <a:defRPr/>
            </a:pPr>
            <a:r>
              <a:rPr lang="en-US" sz="2400" dirty="0"/>
              <a:t>Email us if you have questions about ANYTHING – squelch a crisis before it grows unmanageable!!</a:t>
            </a:r>
          </a:p>
          <a:p>
            <a:pPr lvl="1" eaLnBrk="1" hangingPunct="1">
              <a:lnSpc>
                <a:spcPct val="90000"/>
              </a:lnSpc>
              <a:buFontTx/>
              <a:buNone/>
              <a:defRPr/>
            </a:pP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D8BF497A-C9FD-9D44-D3C5-ED39B72EDC3D}"/>
              </a:ext>
            </a:extLst>
          </p:cNvPr>
          <p:cNvSpPr>
            <a:spLocks noGrp="1" noChangeArrowheads="1"/>
          </p:cNvSpPr>
          <p:nvPr>
            <p:ph type="title"/>
          </p:nvPr>
        </p:nvSpPr>
        <p:spPr/>
        <p:txBody>
          <a:bodyPr/>
          <a:lstStyle/>
          <a:p>
            <a:pPr eaLnBrk="1" hangingPunct="1">
              <a:defRPr/>
            </a:pPr>
            <a:r>
              <a:rPr lang="en-US" dirty="0"/>
              <a:t>E-mail</a:t>
            </a:r>
          </a:p>
        </p:txBody>
      </p:sp>
      <p:sp>
        <p:nvSpPr>
          <p:cNvPr id="297987" name="Rectangle 3">
            <a:extLst>
              <a:ext uri="{FF2B5EF4-FFF2-40B4-BE49-F238E27FC236}">
                <a16:creationId xmlns:a16="http://schemas.microsoft.com/office/drawing/2014/main" id="{7ECE556D-452D-461B-D3A3-19E80952FF8E}"/>
              </a:ext>
            </a:extLst>
          </p:cNvPr>
          <p:cNvSpPr>
            <a:spLocks noGrp="1" noChangeArrowheads="1"/>
          </p:cNvSpPr>
          <p:nvPr>
            <p:ph type="body" idx="1"/>
          </p:nvPr>
        </p:nvSpPr>
        <p:spPr/>
        <p:txBody>
          <a:bodyPr/>
          <a:lstStyle/>
          <a:p>
            <a:pPr eaLnBrk="1" hangingPunct="1">
              <a:defRPr/>
            </a:pPr>
            <a:r>
              <a:rPr lang="en-US" dirty="0"/>
              <a:t>As a courtesy, when e-mailing SSC, PLEASE include your UFID number.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DF4F3-EC4E-B056-73F6-F86778010D39}"/>
              </a:ext>
            </a:extLst>
          </p:cNvPr>
          <p:cNvSpPr>
            <a:spLocks noGrp="1"/>
          </p:cNvSpPr>
          <p:nvPr>
            <p:ph type="title"/>
          </p:nvPr>
        </p:nvSpPr>
        <p:spPr/>
        <p:txBody>
          <a:bodyPr/>
          <a:lstStyle/>
          <a:p>
            <a:pPr>
              <a:defRPr/>
            </a:pPr>
            <a:r>
              <a:rPr lang="en-US" dirty="0"/>
              <a:t>Important Deadlines </a:t>
            </a:r>
            <a:r>
              <a:rPr lang="en-US"/>
              <a:t>Fall 2025</a:t>
            </a:r>
            <a:endParaRPr lang="en-US" dirty="0"/>
          </a:p>
        </p:txBody>
      </p:sp>
      <p:sp>
        <p:nvSpPr>
          <p:cNvPr id="3" name="Content Placeholder 2">
            <a:extLst>
              <a:ext uri="{FF2B5EF4-FFF2-40B4-BE49-F238E27FC236}">
                <a16:creationId xmlns:a16="http://schemas.microsoft.com/office/drawing/2014/main" id="{D267F632-6B29-146A-BB67-378FA7DB093B}"/>
              </a:ext>
            </a:extLst>
          </p:cNvPr>
          <p:cNvSpPr>
            <a:spLocks noGrp="1"/>
          </p:cNvSpPr>
          <p:nvPr>
            <p:ph idx="1"/>
          </p:nvPr>
        </p:nvSpPr>
        <p:spPr/>
        <p:txBody>
          <a:bodyPr/>
          <a:lstStyle/>
          <a:p>
            <a:pPr>
              <a:defRPr/>
            </a:pPr>
            <a:r>
              <a:rPr lang="en-US" dirty="0"/>
              <a:t>Important Graduate School Deadlines can be found at the following URL—</a:t>
            </a:r>
          </a:p>
          <a:p>
            <a:pPr>
              <a:defRPr/>
            </a:pPr>
            <a:r>
              <a:rPr lang="en-US" dirty="0">
                <a:hlinkClick r:id="rId2"/>
              </a:rPr>
              <a:t>Graduate School Calendar - Graduate School | University of Florida (ufl.edu)</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60A66C0E-F83C-ADBA-2F24-9660B2C3A483}"/>
              </a:ext>
            </a:extLst>
          </p:cNvPr>
          <p:cNvSpPr>
            <a:spLocks noGrp="1" noChangeArrowheads="1"/>
          </p:cNvSpPr>
          <p:nvPr>
            <p:ph type="title"/>
          </p:nvPr>
        </p:nvSpPr>
        <p:spPr>
          <a:xfrm>
            <a:off x="457200" y="277813"/>
            <a:ext cx="3733800" cy="1139825"/>
          </a:xfrm>
        </p:spPr>
        <p:txBody>
          <a:bodyPr/>
          <a:lstStyle/>
          <a:p>
            <a:pPr algn="l" eaLnBrk="1" hangingPunct="1">
              <a:defRPr/>
            </a:pPr>
            <a:r>
              <a:rPr lang="en-US"/>
              <a:t>More help. . .</a:t>
            </a:r>
          </a:p>
        </p:txBody>
      </p:sp>
      <p:sp>
        <p:nvSpPr>
          <p:cNvPr id="301059" name="Rectangle 3">
            <a:extLst>
              <a:ext uri="{FF2B5EF4-FFF2-40B4-BE49-F238E27FC236}">
                <a16:creationId xmlns:a16="http://schemas.microsoft.com/office/drawing/2014/main" id="{DA5F21D8-E588-C460-7780-D98B4A3ED6E6}"/>
              </a:ext>
            </a:extLst>
          </p:cNvPr>
          <p:cNvSpPr>
            <a:spLocks noGrp="1" noChangeArrowheads="1"/>
          </p:cNvSpPr>
          <p:nvPr>
            <p:ph type="body" idx="1"/>
          </p:nvPr>
        </p:nvSpPr>
        <p:spPr/>
        <p:txBody>
          <a:bodyPr/>
          <a:lstStyle/>
          <a:p>
            <a:pPr eaLnBrk="1" hangingPunct="1">
              <a:defRPr/>
            </a:pPr>
            <a:r>
              <a:rPr lang="en-US" dirty="0"/>
              <a:t>International Friendship </a:t>
            </a:r>
          </a:p>
          <a:p>
            <a:pPr eaLnBrk="1" hangingPunct="1">
              <a:buFont typeface="Wingdings" panose="05000000000000000000" pitchFamily="2" charset="2"/>
              <a:buNone/>
              <a:defRPr/>
            </a:pPr>
            <a:r>
              <a:rPr lang="en-US" dirty="0"/>
              <a:t>	</a:t>
            </a:r>
            <a:r>
              <a:rPr lang="en-US" dirty="0">
                <a:hlinkClick r:id="rId3"/>
              </a:rPr>
              <a:t>www.internationalfriendship.org</a:t>
            </a:r>
            <a:endParaRPr lang="en-US" dirty="0"/>
          </a:p>
          <a:p>
            <a:pPr eaLnBrk="1" hangingPunct="1">
              <a:buFont typeface="Wingdings" panose="05000000000000000000" pitchFamily="2" charset="2"/>
              <a:buNone/>
              <a:defRPr/>
            </a:pPr>
            <a:r>
              <a:rPr lang="en-US" sz="2400" dirty="0"/>
              <a:t>	an organization that exists to befriend</a:t>
            </a:r>
          </a:p>
          <a:p>
            <a:pPr eaLnBrk="1" hangingPunct="1">
              <a:buFont typeface="Wingdings" panose="05000000000000000000" pitchFamily="2" charset="2"/>
              <a:buNone/>
              <a:defRPr/>
            </a:pPr>
            <a:r>
              <a:rPr lang="en-US" sz="2400" dirty="0"/>
              <a:t>	and assist international students and </a:t>
            </a:r>
          </a:p>
          <a:p>
            <a:pPr eaLnBrk="1" hangingPunct="1">
              <a:buFont typeface="Wingdings" panose="05000000000000000000" pitchFamily="2" charset="2"/>
              <a:buNone/>
              <a:defRPr/>
            </a:pPr>
            <a:r>
              <a:rPr lang="en-US" sz="2400" dirty="0"/>
              <a:t>	their families during their transition </a:t>
            </a:r>
          </a:p>
          <a:p>
            <a:pPr eaLnBrk="1" hangingPunct="1">
              <a:buFont typeface="Wingdings" panose="05000000000000000000" pitchFamily="2" charset="2"/>
              <a:buNone/>
              <a:defRPr/>
            </a:pPr>
            <a:r>
              <a:rPr lang="en-US" sz="2400" dirty="0"/>
              <a:t>	and stay in America – free English</a:t>
            </a:r>
          </a:p>
          <a:p>
            <a:pPr eaLnBrk="1" hangingPunct="1">
              <a:buFont typeface="Wingdings" panose="05000000000000000000" pitchFamily="2" charset="2"/>
              <a:buNone/>
              <a:defRPr/>
            </a:pPr>
            <a:r>
              <a:rPr lang="en-US" sz="2400" dirty="0"/>
              <a:t>	classes every week, plus more.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2A39B-ADD9-384A-ACA9-3A30166E467D}"/>
              </a:ext>
            </a:extLst>
          </p:cNvPr>
          <p:cNvSpPr>
            <a:spLocks noGrp="1"/>
          </p:cNvSpPr>
          <p:nvPr>
            <p:ph type="title"/>
          </p:nvPr>
        </p:nvSpPr>
        <p:spPr/>
        <p:txBody>
          <a:bodyPr/>
          <a:lstStyle/>
          <a:p>
            <a:pPr eaLnBrk="1" hangingPunct="1">
              <a:defRPr/>
            </a:pPr>
            <a:r>
              <a:rPr lang="en-US" sz="4000" dirty="0"/>
              <a:t>Additional Notes</a:t>
            </a:r>
          </a:p>
        </p:txBody>
      </p:sp>
      <p:sp>
        <p:nvSpPr>
          <p:cNvPr id="3" name="Content Placeholder 2">
            <a:extLst>
              <a:ext uri="{FF2B5EF4-FFF2-40B4-BE49-F238E27FC236}">
                <a16:creationId xmlns:a16="http://schemas.microsoft.com/office/drawing/2014/main" id="{0E85D4F7-5AAE-3E4A-6201-55F1255B7D32}"/>
              </a:ext>
            </a:extLst>
          </p:cNvPr>
          <p:cNvSpPr>
            <a:spLocks noGrp="1"/>
          </p:cNvSpPr>
          <p:nvPr>
            <p:ph idx="1"/>
          </p:nvPr>
        </p:nvSpPr>
        <p:spPr>
          <a:xfrm>
            <a:off x="457200" y="1295400"/>
            <a:ext cx="8229600" cy="5105400"/>
          </a:xfrm>
        </p:spPr>
        <p:txBody>
          <a:bodyPr/>
          <a:lstStyle/>
          <a:p>
            <a:pPr eaLnBrk="1" hangingPunct="1">
              <a:defRPr/>
            </a:pPr>
            <a:r>
              <a:rPr lang="en-US" sz="2800" dirty="0"/>
              <a:t>Degree/credential verification</a:t>
            </a:r>
          </a:p>
          <a:p>
            <a:pPr eaLnBrk="1" hangingPunct="1">
              <a:buFont typeface="Wingdings" panose="05000000000000000000" pitchFamily="2" charset="2"/>
              <a:buNone/>
              <a:defRPr/>
            </a:pPr>
            <a:r>
              <a:rPr lang="en-US" dirty="0"/>
              <a:t>	</a:t>
            </a:r>
            <a:r>
              <a:rPr lang="en-US" sz="2400" dirty="0"/>
              <a:t>A hold on your record for this reason will keep you from registering!</a:t>
            </a:r>
          </a:p>
          <a:p>
            <a:pPr eaLnBrk="1" hangingPunct="1">
              <a:defRPr/>
            </a:pPr>
            <a:r>
              <a:rPr lang="en-US" sz="2800" dirty="0"/>
              <a:t>Other holds that may appear</a:t>
            </a:r>
          </a:p>
          <a:p>
            <a:pPr lvl="1" eaLnBrk="1" hangingPunct="1">
              <a:defRPr/>
            </a:pPr>
            <a:r>
              <a:rPr lang="en-US" sz="2400" dirty="0"/>
              <a:t>Emergency contact </a:t>
            </a:r>
            <a:r>
              <a:rPr lang="en-US" sz="1600" dirty="0"/>
              <a:t>(every 4 months)</a:t>
            </a:r>
          </a:p>
          <a:p>
            <a:pPr lvl="1" eaLnBrk="1" hangingPunct="1">
              <a:defRPr/>
            </a:pPr>
            <a:r>
              <a:rPr lang="en-US" sz="2400" dirty="0"/>
              <a:t>Immunization Hold</a:t>
            </a:r>
          </a:p>
          <a:p>
            <a:pPr lvl="1" eaLnBrk="1" hangingPunct="1">
              <a:defRPr/>
            </a:pPr>
            <a:r>
              <a:rPr lang="en-US" sz="2400" dirty="0"/>
              <a:t>Registration prep </a:t>
            </a:r>
            <a:r>
              <a:rPr lang="en-US" sz="1600" dirty="0"/>
              <a:t>(each semester)</a:t>
            </a:r>
            <a:r>
              <a:rPr lang="en-US" sz="2400" dirty="0"/>
              <a:t> </a:t>
            </a:r>
          </a:p>
          <a:p>
            <a:pPr lvl="1" eaLnBrk="1" hangingPunct="1">
              <a:defRPr/>
            </a:pPr>
            <a:r>
              <a:rPr lang="en-US" sz="2400" dirty="0"/>
              <a:t>Local address information</a:t>
            </a:r>
          </a:p>
          <a:p>
            <a:pPr lvl="1" eaLnBrk="1" hangingPunct="1">
              <a:defRPr/>
            </a:pPr>
            <a:r>
              <a:rPr lang="en-US" sz="2400" dirty="0"/>
              <a:t>Student insurance</a:t>
            </a:r>
          </a:p>
          <a:p>
            <a:pPr lvl="1" eaLnBrk="1" hangingPunct="1">
              <a:defRPr/>
            </a:pPr>
            <a:r>
              <a:rPr lang="en-US" sz="2400" dirty="0"/>
              <a:t>Financial. . . .etc.</a:t>
            </a:r>
            <a:endParaRPr lang="en-US" dirty="0"/>
          </a:p>
          <a:p>
            <a:pPr eaLnBrk="1" hangingPunct="1">
              <a:defRPr/>
            </a:pPr>
            <a:r>
              <a:rPr lang="en-US" dirty="0"/>
              <a:t>CPT– see UFIC website:  ufic.ufl.edu</a:t>
            </a:r>
          </a:p>
          <a:p>
            <a:pPr eaLnBrk="1" hangingPunct="1">
              <a:defRPr/>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FA0A-0B61-5DD1-48A2-4E2F4F137C47}"/>
              </a:ext>
            </a:extLst>
          </p:cNvPr>
          <p:cNvSpPr>
            <a:spLocks noGrp="1"/>
          </p:cNvSpPr>
          <p:nvPr>
            <p:ph type="title"/>
          </p:nvPr>
        </p:nvSpPr>
        <p:spPr/>
        <p:txBody>
          <a:bodyPr/>
          <a:lstStyle/>
          <a:p>
            <a:pPr>
              <a:defRPr/>
            </a:pPr>
            <a:r>
              <a:rPr lang="en-US" dirty="0"/>
              <a:t>SPEAK</a:t>
            </a:r>
          </a:p>
        </p:txBody>
      </p:sp>
      <p:sp>
        <p:nvSpPr>
          <p:cNvPr id="3" name="Content Placeholder 2">
            <a:extLst>
              <a:ext uri="{FF2B5EF4-FFF2-40B4-BE49-F238E27FC236}">
                <a16:creationId xmlns:a16="http://schemas.microsoft.com/office/drawing/2014/main" id="{868322BD-F84C-BF41-4554-BC831ADC265C}"/>
              </a:ext>
            </a:extLst>
          </p:cNvPr>
          <p:cNvSpPr>
            <a:spLocks noGrp="1"/>
          </p:cNvSpPr>
          <p:nvPr>
            <p:ph idx="1"/>
          </p:nvPr>
        </p:nvSpPr>
        <p:spPr>
          <a:xfrm>
            <a:off x="457200" y="1295400"/>
            <a:ext cx="8229600" cy="5029200"/>
          </a:xfrm>
        </p:spPr>
        <p:txBody>
          <a:bodyPr/>
          <a:lstStyle/>
          <a:p>
            <a:pPr>
              <a:defRPr/>
            </a:pPr>
            <a:r>
              <a:rPr lang="en-US" dirty="0"/>
              <a:t>You must score 45 or more on this test to apply in any semester as a “regular” TA</a:t>
            </a:r>
            <a:endParaRPr lang="en-US" dirty="0">
              <a:solidFill>
                <a:srgbClr val="F96F07"/>
              </a:solidFill>
            </a:endParaRPr>
          </a:p>
          <a:p>
            <a:pPr>
              <a:defRPr/>
            </a:pPr>
            <a:r>
              <a:rPr lang="en-US" dirty="0"/>
              <a:t>SPEAK test dates this semester can be found at the following URL:  </a:t>
            </a:r>
          </a:p>
          <a:p>
            <a:pPr lvl="1">
              <a:defRPr/>
            </a:pPr>
            <a:endParaRPr lang="en-US" sz="2000" dirty="0"/>
          </a:p>
          <a:p>
            <a:pPr lvl="1">
              <a:buFontTx/>
              <a:buNone/>
              <a:defRPr/>
            </a:pPr>
            <a:r>
              <a:rPr lang="en-US" dirty="0">
                <a:solidFill>
                  <a:srgbClr val="F96F07"/>
                </a:solidFill>
              </a:rPr>
              <a:t>See </a:t>
            </a:r>
            <a:r>
              <a:rPr lang="en-US" dirty="0">
                <a:solidFill>
                  <a:srgbClr val="F96F07"/>
                </a:solidFill>
                <a:hlinkClick r:id="rId3"/>
              </a:rPr>
              <a:t>http://ase.ufl.edu</a:t>
            </a:r>
            <a:r>
              <a:rPr lang="en-US" dirty="0">
                <a:solidFill>
                  <a:srgbClr val="F96F07"/>
                </a:solidFill>
              </a:rPr>
              <a:t> for more info</a:t>
            </a:r>
          </a:p>
        </p:txBody>
      </p:sp>
    </p:spTree>
  </p:cSld>
  <p:clrMapOvr>
    <a:masterClrMapping/>
  </p:clrMapOvr>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4317</TotalTime>
  <Words>1705</Words>
  <Application>Microsoft Office PowerPoint</Application>
  <PresentationFormat>On-screen Show (4:3)</PresentationFormat>
  <Paragraphs>194</Paragraphs>
  <Slides>31</Slides>
  <Notes>24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Arial</vt:lpstr>
      <vt:lpstr>Calibri</vt:lpstr>
      <vt:lpstr>Times New Roman</vt:lpstr>
      <vt:lpstr>Verdana</vt:lpstr>
      <vt:lpstr>Wingdings</vt:lpstr>
      <vt:lpstr>Wingdings 2</vt:lpstr>
      <vt:lpstr>Globe</vt:lpstr>
      <vt:lpstr>Acrobat Document</vt:lpstr>
      <vt:lpstr>Graduate Student Advising</vt:lpstr>
      <vt:lpstr>Graduate Ph.D. Programs through CISE</vt:lpstr>
      <vt:lpstr>Ph.D. Students- </vt:lpstr>
      <vt:lpstr>CAREER FAIR</vt:lpstr>
      <vt:lpstr>Individual Development Plan (IDP)</vt:lpstr>
      <vt:lpstr>Ph.D. Registration STRONG RECOMMENDATIONS</vt:lpstr>
      <vt:lpstr>Transfer of Credit</vt:lpstr>
      <vt:lpstr>Core Course Equivalency - 1</vt:lpstr>
      <vt:lpstr>Core Course Equivalency - 2</vt:lpstr>
      <vt:lpstr>Elective coursework outside the CISE Department </vt:lpstr>
      <vt:lpstr>Supervisory Committees - 1</vt:lpstr>
      <vt:lpstr>Supervisory Committees - 2</vt:lpstr>
      <vt:lpstr>Supervisory committee commitment form</vt:lpstr>
      <vt:lpstr>Qualifying Examination</vt:lpstr>
      <vt:lpstr>ADMISSION TO CANDIDACY (PROPOSAL)</vt:lpstr>
      <vt:lpstr>Dissertation: The Process</vt:lpstr>
      <vt:lpstr>About the Ph.D. Dissertation</vt:lpstr>
      <vt:lpstr>Ph.D. Degree</vt:lpstr>
      <vt:lpstr>Grade Issues</vt:lpstr>
      <vt:lpstr>Grade Issues – 2</vt:lpstr>
      <vt:lpstr>“I” Grades</vt:lpstr>
      <vt:lpstr>Campus Resources</vt:lpstr>
      <vt:lpstr>Registration</vt:lpstr>
      <vt:lpstr>FULL COURSE LOAD</vt:lpstr>
      <vt:lpstr>Student Services Center</vt:lpstr>
      <vt:lpstr>SSC - 2</vt:lpstr>
      <vt:lpstr>E-mail</vt:lpstr>
      <vt:lpstr>Important Deadlines Fall 2025</vt:lpstr>
      <vt:lpstr>More help. . .</vt:lpstr>
      <vt:lpstr>Additional Notes</vt:lpstr>
      <vt:lpstr>SPEAK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Graduate Advising</dc:title>
  <dc:creator>aladendo</dc:creator>
  <cp:lastModifiedBy>Zachrich Jeng, Sarah</cp:lastModifiedBy>
  <cp:revision>338</cp:revision>
  <cp:lastPrinted>2024-08-07T13:34:05Z</cp:lastPrinted>
  <dcterms:created xsi:type="dcterms:W3CDTF">2006-08-15T17:59:28Z</dcterms:created>
  <dcterms:modified xsi:type="dcterms:W3CDTF">2025-10-07T14:32:39Z</dcterms:modified>
</cp:coreProperties>
</file>