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2" r:id="rId4"/>
    <p:sldId id="261" r:id="rId5"/>
    <p:sldId id="269" r:id="rId6"/>
    <p:sldId id="257" r:id="rId7"/>
    <p:sldId id="258" r:id="rId8"/>
    <p:sldId id="263" r:id="rId9"/>
    <p:sldId id="264" r:id="rId10"/>
    <p:sldId id="265" r:id="rId11"/>
    <p:sldId id="266" r:id="rId12"/>
    <p:sldId id="268" r:id="rId13"/>
    <p:sldId id="267" r:id="rId14"/>
    <p:sldId id="25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-21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317E9AB-B0ED-4112-B6E1-8BEFDBB12BFF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DEAD0B-6968-4B56-B709-BA1483D42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bilitypost.com/2010/11/17/the-design-of-everyday-thing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38400" y="138176"/>
            <a:ext cx="4267200" cy="6372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of system</a:t>
            </a:r>
          </a:p>
          <a:p>
            <a:r>
              <a:rPr lang="en-US" dirty="0" smtClean="0"/>
              <a:t>Possible actions</a:t>
            </a:r>
            <a:endParaRPr lang="en-US" dirty="0"/>
          </a:p>
        </p:txBody>
      </p:sp>
      <p:pic>
        <p:nvPicPr>
          <p:cNvPr id="4" name="Picture 3" descr="2007-Chevrolet-Corvette-Indy-Pace-Car-Dashboard-1280x9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819400"/>
            <a:ext cx="5029200" cy="37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currently going on</a:t>
            </a:r>
          </a:p>
          <a:p>
            <a:r>
              <a:rPr lang="en-US" dirty="0" smtClean="0"/>
              <a:t>What action has been performed</a:t>
            </a:r>
            <a:endParaRPr lang="en-US" dirty="0"/>
          </a:p>
        </p:txBody>
      </p:sp>
      <p:pic>
        <p:nvPicPr>
          <p:cNvPr id="5" name="Picture 4" descr="ANd9GcTLFqTcEY0lscI6DP94csLYIVmq6_Vzbow5dEK5ZqRWlnjW2-kixw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600200" y="2763252"/>
            <a:ext cx="6324600" cy="3666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Affordance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people perceive is possible</a:t>
            </a:r>
            <a:endParaRPr lang="en-US" dirty="0"/>
          </a:p>
        </p:txBody>
      </p:sp>
      <p:pic>
        <p:nvPicPr>
          <p:cNvPr id="4" name="Picture 3" descr="afforda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2286000"/>
            <a:ext cx="6019800" cy="43737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I think it works?</a:t>
            </a:r>
            <a:endParaRPr lang="en-US" dirty="0"/>
          </a:p>
        </p:txBody>
      </p:sp>
      <p:pic>
        <p:nvPicPr>
          <p:cNvPr id="4" name="Picture 3" descr="ag_08e320_pwrse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2362200"/>
            <a:ext cx="6248400" cy="4149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floppy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800600" y="2515822"/>
            <a:ext cx="3908278" cy="4075478"/>
          </a:xfrm>
          <a:prstGeom prst="rect">
            <a:avLst/>
          </a:prstGeom>
        </p:spPr>
      </p:pic>
      <p:pic>
        <p:nvPicPr>
          <p:cNvPr id="5" name="Picture 4" descr="floppy disc drive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228600" y="3657600"/>
            <a:ext cx="455984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</a:t>
            </a:r>
          </a:p>
          <a:p>
            <a:r>
              <a:rPr lang="en-US" dirty="0" smtClean="0"/>
              <a:t>Head</a:t>
            </a:r>
            <a:endParaRPr lang="en-US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1563" y="2209800"/>
            <a:ext cx="5446712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29205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will make errors</a:t>
            </a:r>
          </a:p>
          <a:p>
            <a:r>
              <a:rPr lang="en-US" dirty="0" smtClean="0"/>
              <a:t>Make it easy to recover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9200" y="2590800"/>
            <a:ext cx="6623307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9295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http://www.usabilitypost.com/2010/11/17/the-design-of-everyday-things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http://www.ted.com/talks/don_norman_on_design_and_emotion?language=en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905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HCI Iconic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 Norman</a:t>
            </a:r>
          </a:p>
          <a:p>
            <a:pPr lvl="1"/>
            <a:r>
              <a:rPr lang="en-US" dirty="0" smtClean="0"/>
              <a:t>Worked for industry (Apple)</a:t>
            </a:r>
          </a:p>
          <a:p>
            <a:pPr lvl="1"/>
            <a:r>
              <a:rPr lang="en-US" dirty="0" smtClean="0"/>
              <a:t>Professor</a:t>
            </a:r>
          </a:p>
          <a:p>
            <a:r>
              <a:rPr lang="en-US" dirty="0" smtClean="0"/>
              <a:t>First published in 1988</a:t>
            </a:r>
          </a:p>
          <a:p>
            <a:r>
              <a:rPr lang="en-US" dirty="0" smtClean="0"/>
              <a:t>Does not focus on computer interfaces</a:t>
            </a:r>
          </a:p>
          <a:p>
            <a:r>
              <a:rPr lang="en-US" dirty="0" smtClean="0"/>
              <a:t>Coined: user-centered design</a:t>
            </a:r>
          </a:p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Motivate us to not accept bad design</a:t>
            </a:r>
          </a:p>
          <a:p>
            <a:pPr lvl="1"/>
            <a:r>
              <a:rPr lang="en-US" dirty="0" smtClean="0"/>
              <a:t>Put forth design principles for good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everyday things so hard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Doors</a:t>
            </a:r>
          </a:p>
          <a:p>
            <a:pPr lvl="1"/>
            <a:r>
              <a:rPr lang="en-US" dirty="0" smtClean="0"/>
              <a:t>Design</a:t>
            </a:r>
          </a:p>
          <a:p>
            <a:r>
              <a:rPr lang="en-US" dirty="0" smtClean="0"/>
              <a:t>Telephones</a:t>
            </a:r>
          </a:p>
          <a:p>
            <a:pPr lvl="1"/>
            <a:r>
              <a:rPr lang="en-US" dirty="0" smtClean="0"/>
              <a:t>Multiple function buttons</a:t>
            </a:r>
            <a:endParaRPr lang="en-US" dirty="0"/>
          </a:p>
          <a:p>
            <a:r>
              <a:rPr lang="en-US" dirty="0" smtClean="0"/>
              <a:t>VCRs</a:t>
            </a:r>
            <a:r>
              <a:rPr lang="en-US" dirty="0"/>
              <a:t> </a:t>
            </a:r>
            <a:r>
              <a:rPr lang="en-US" dirty="0" smtClean="0"/>
              <a:t>and Dishwashers</a:t>
            </a:r>
          </a:p>
          <a:p>
            <a:pPr lvl="1"/>
            <a:r>
              <a:rPr lang="en-US" dirty="0" smtClean="0"/>
              <a:t>Features</a:t>
            </a:r>
          </a:p>
          <a:p>
            <a:r>
              <a:rPr lang="en-US" dirty="0" smtClean="0"/>
              <a:t>Thermostats</a:t>
            </a:r>
          </a:p>
          <a:p>
            <a:pPr lvl="1"/>
            <a:r>
              <a:rPr lang="en-US" dirty="0" smtClean="0"/>
              <a:t>Mental models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Psychopathology of Everyday </a:t>
            </a:r>
            <a:r>
              <a:rPr lang="en-US" dirty="0" smtClean="0"/>
              <a:t>Things</a:t>
            </a:r>
          </a:p>
          <a:p>
            <a:pPr lvl="1"/>
            <a:r>
              <a:rPr lang="en-US" dirty="0" smtClean="0"/>
              <a:t>How does a thermostat work?</a:t>
            </a:r>
          </a:p>
          <a:p>
            <a:r>
              <a:rPr lang="en-US" dirty="0" smtClean="0"/>
              <a:t>The </a:t>
            </a:r>
            <a:r>
              <a:rPr lang="en-US" dirty="0"/>
              <a:t>Psychology of Everyday </a:t>
            </a:r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What would assume if all your gauges in your car went out?</a:t>
            </a:r>
          </a:p>
          <a:p>
            <a:r>
              <a:rPr lang="en-US" dirty="0" smtClean="0"/>
              <a:t>Knowledge </a:t>
            </a:r>
            <a:r>
              <a:rPr lang="en-US" dirty="0"/>
              <a:t>in the Head and in the </a:t>
            </a:r>
            <a:r>
              <a:rPr lang="en-US" dirty="0" smtClean="0"/>
              <a:t>World</a:t>
            </a:r>
          </a:p>
          <a:p>
            <a:pPr lvl="1"/>
            <a:r>
              <a:rPr lang="en-US" dirty="0" smtClean="0"/>
              <a:t>Typist and keyboards</a:t>
            </a:r>
          </a:p>
          <a:p>
            <a:r>
              <a:rPr lang="en-US" dirty="0" smtClean="0"/>
              <a:t>Knowing </a:t>
            </a:r>
            <a:r>
              <a:rPr lang="en-US" dirty="0"/>
              <a:t>What to </a:t>
            </a:r>
            <a:r>
              <a:rPr lang="en-US" dirty="0" smtClean="0"/>
              <a:t>Do</a:t>
            </a:r>
          </a:p>
          <a:p>
            <a:pPr lvl="1"/>
            <a:r>
              <a:rPr lang="en-US" dirty="0" smtClean="0"/>
              <a:t>Affordance</a:t>
            </a:r>
          </a:p>
          <a:p>
            <a:r>
              <a:rPr lang="en-US" dirty="0" smtClean="0"/>
              <a:t>To </a:t>
            </a:r>
            <a:r>
              <a:rPr lang="en-US" dirty="0"/>
              <a:t>Err Is </a:t>
            </a:r>
            <a:r>
              <a:rPr lang="en-US" dirty="0" smtClean="0"/>
              <a:t>Human</a:t>
            </a:r>
          </a:p>
          <a:p>
            <a:pPr lvl="1"/>
            <a:r>
              <a:rPr lang="en-US" dirty="0" smtClean="0"/>
              <a:t>Will happen, who gets the blame</a:t>
            </a:r>
          </a:p>
          <a:p>
            <a:r>
              <a:rPr lang="en-US" dirty="0" smtClean="0"/>
              <a:t>The </a:t>
            </a:r>
            <a:r>
              <a:rPr lang="en-US" dirty="0"/>
              <a:t>Design Challenge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Everyday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Affordance, Errors, and Design</a:t>
            </a:r>
            <a:endParaRPr lang="en-US" dirty="0"/>
          </a:p>
        </p:txBody>
      </p:sp>
      <p:pic>
        <p:nvPicPr>
          <p:cNvPr id="5" name="Picture 4" descr="ANd9GcTNqVwi-4qwBY3bF7xZKxKSIkXMSp-79bXCKuy_Z2eVnBPJCj4M1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286000"/>
            <a:ext cx="5562600" cy="41665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Norman Doors</a:t>
            </a:r>
            <a:endParaRPr lang="en-US" dirty="0"/>
          </a:p>
        </p:txBody>
      </p:sp>
      <p:pic>
        <p:nvPicPr>
          <p:cNvPr id="4" name="Content Placeholder 3" descr="IMAGE_006_thumb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47800" y="1524000"/>
            <a:ext cx="6019800" cy="48158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Paradox of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enables more</a:t>
            </a:r>
          </a:p>
          <a:p>
            <a:r>
              <a:rPr lang="en-US" dirty="0" smtClean="0"/>
              <a:t>However it makes good design harder</a:t>
            </a:r>
          </a:p>
          <a:p>
            <a:r>
              <a:rPr lang="en-US" dirty="0" smtClean="0"/>
              <a:t>Watch example</a:t>
            </a:r>
          </a:p>
          <a:p>
            <a:r>
              <a:rPr lang="en-US" dirty="0" smtClean="0"/>
              <a:t>Adding a feature makes interface design </a:t>
            </a:r>
            <a:r>
              <a:rPr lang="en-US" b="1" i="1" dirty="0" smtClean="0"/>
              <a:t>harder</a:t>
            </a:r>
            <a:endParaRPr lang="en-US" dirty="0"/>
          </a:p>
        </p:txBody>
      </p:sp>
      <p:pic>
        <p:nvPicPr>
          <p:cNvPr id="4" name="Picture 3" descr="170px-Rolex-Submariner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295400" y="3657600"/>
            <a:ext cx="1619250" cy="2428875"/>
          </a:xfrm>
          <a:prstGeom prst="rect">
            <a:avLst/>
          </a:prstGeom>
        </p:spPr>
      </p:pic>
      <p:pic>
        <p:nvPicPr>
          <p:cNvPr id="5" name="Picture 4" descr="ANd9GcR-uSN_GtTfGK9qRrGo7Sn91piKYxuBScCAWRM1DPyNMYC6mLecPX6ojY2d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4191000" y="3505200"/>
            <a:ext cx="2057400" cy="2737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Paradox of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enables more</a:t>
            </a:r>
          </a:p>
          <a:p>
            <a:r>
              <a:rPr lang="en-US" dirty="0" smtClean="0"/>
              <a:t>However it makes good design harder</a:t>
            </a:r>
          </a:p>
          <a:p>
            <a:r>
              <a:rPr lang="en-US" dirty="0" smtClean="0"/>
              <a:t>Phone example</a:t>
            </a:r>
          </a:p>
          <a:p>
            <a:r>
              <a:rPr lang="en-US" dirty="0"/>
              <a:t>Adding a feature makes interface design </a:t>
            </a:r>
            <a:r>
              <a:rPr lang="en-US" b="1" i="1" dirty="0"/>
              <a:t>harder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 descr="telephone-ch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533400" y="3810000"/>
            <a:ext cx="2819400" cy="2819400"/>
          </a:xfrm>
          <a:prstGeom prst="rect">
            <a:avLst/>
          </a:prstGeom>
        </p:spPr>
      </p:pic>
      <p:pic>
        <p:nvPicPr>
          <p:cNvPr id="7" name="Picture 6" descr="ANd9GcTLFqTcEY0lscI6DP94csLYIVmq6_Vzbow5dEK5ZqRWlnjW2-kixw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3810000" y="4044186"/>
            <a:ext cx="4114800" cy="23851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Visibility – Can I see it?</a:t>
            </a:r>
          </a:p>
          <a:p>
            <a:endParaRPr lang="en-US" dirty="0"/>
          </a:p>
          <a:p>
            <a:r>
              <a:rPr lang="en-US" dirty="0" smtClean="0"/>
              <a:t>Feedback – What is it doing?</a:t>
            </a:r>
          </a:p>
          <a:p>
            <a:endParaRPr lang="en-US" dirty="0" smtClean="0"/>
          </a:p>
          <a:p>
            <a:r>
              <a:rPr lang="en-US" dirty="0" smtClean="0"/>
              <a:t>Affordance – How do I use it?</a:t>
            </a:r>
          </a:p>
          <a:p>
            <a:endParaRPr lang="en-US" dirty="0"/>
          </a:p>
          <a:p>
            <a:r>
              <a:rPr lang="en-US" dirty="0" smtClean="0"/>
              <a:t>Conceptual Model – How do I think it works?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Constraints – What can/can’t I do?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6419</TotalTime>
  <Words>274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Thatch</vt:lpstr>
      <vt:lpstr>Slide 1</vt:lpstr>
      <vt:lpstr>HCI Iconic Book</vt:lpstr>
      <vt:lpstr>Why are everyday things so hard to use?</vt:lpstr>
      <vt:lpstr>Contents</vt:lpstr>
      <vt:lpstr>Design of Everyday Things</vt:lpstr>
      <vt:lpstr>Norman Doors</vt:lpstr>
      <vt:lpstr>Paradox of Technology</vt:lpstr>
      <vt:lpstr>Paradox of Technology</vt:lpstr>
      <vt:lpstr>Good Design</vt:lpstr>
      <vt:lpstr>Visibility</vt:lpstr>
      <vt:lpstr>Feedback</vt:lpstr>
      <vt:lpstr>Affordance</vt:lpstr>
      <vt:lpstr>Conceptual Model</vt:lpstr>
      <vt:lpstr>Constraints</vt:lpstr>
      <vt:lpstr>Information</vt:lpstr>
      <vt:lpstr>Errors</vt:lpstr>
      <vt:lpstr>Natural Mappings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Design of Everyday Things</dc:title>
  <dc:creator>lokben</dc:creator>
  <cp:lastModifiedBy>lokben</cp:lastModifiedBy>
  <cp:revision>493</cp:revision>
  <dcterms:created xsi:type="dcterms:W3CDTF">2012-01-05T23:39:28Z</dcterms:created>
  <dcterms:modified xsi:type="dcterms:W3CDTF">2015-02-23T07:00:45Z</dcterms:modified>
</cp:coreProperties>
</file>